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7"/>
  </p:notesMasterIdLst>
  <p:sldIdLst>
    <p:sldId id="256" r:id="rId5"/>
    <p:sldId id="257" r:id="rId6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C7A29E-4388-2E98-A2E3-7B90AC9CFB12}" v="14" dt="2024-09-19T11:13:05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9"/>
    <p:restoredTop sz="94770"/>
  </p:normalViewPr>
  <p:slideViewPr>
    <p:cSldViewPr snapToGrid="0">
      <p:cViewPr>
        <p:scale>
          <a:sx n="59" d="100"/>
          <a:sy n="59" d="100"/>
        </p:scale>
        <p:origin x="2456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B8F85-E977-3241-A15E-E96E7FC92DEA}" type="datetimeFigureOut">
              <a:rPr lang="en-NO" smtClean="0"/>
              <a:t>09/20/2024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F044C-6E50-B34C-9B1A-08A80F454E2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764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F044C-6E50-B34C-9B1A-08A80F454E27}" type="slidenum">
              <a:rPr lang="en-NO" smtClean="0"/>
              <a:t>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15059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EC14C-7940-5026-D85E-DE7D73F05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568025-ABDB-CB2C-2FD3-3266F53C97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58810E-B03E-7849-AF3A-37F63B438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94AAF-B906-0890-00C8-5883FC52F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F044C-6E50-B34C-9B1A-08A80F454E27}" type="slidenum">
              <a:rPr lang="en-NO" smtClean="0"/>
              <a:t>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7544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09/20/2024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7691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09/20/2024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8401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09/20/2024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6477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09/20/2024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9223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09/20/2024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1356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09/20/2024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1282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09/20/2024</a:t>
            </a:fld>
            <a:endParaRPr lang="e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2756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09/20/2024</a:t>
            </a:fld>
            <a:endParaRPr lang="e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1907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09/20/2024</a:t>
            </a:fld>
            <a:endParaRPr lang="e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6156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09/20/2024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2728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09/20/2024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2710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31DF6-4C00-D249-A1F7-7EF4D691D040}" type="datetimeFigureOut">
              <a:rPr lang="en-NO" smtClean="0"/>
              <a:t>09/20/2024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185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FE9BA93-75FE-FE6E-B928-679101EB37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32" b="-2128"/>
          <a:stretch/>
        </p:blipFill>
        <p:spPr>
          <a:xfrm>
            <a:off x="0" y="0"/>
            <a:ext cx="6873896" cy="99112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D677E9-1D76-6B41-0EF0-4C51A81BA9EF}"/>
              </a:ext>
            </a:extLst>
          </p:cNvPr>
          <p:cNvSpPr txBox="1"/>
          <p:nvPr/>
        </p:nvSpPr>
        <p:spPr>
          <a:xfrm>
            <a:off x="2366434" y="1307884"/>
            <a:ext cx="2122697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000" b="1" i="1" dirty="0">
                <a:solidFill>
                  <a:schemeClr val="bg1"/>
                </a:solidFill>
                <a:latin typeface="Barlow SemiBold"/>
              </a:rPr>
              <a:t>X</a:t>
            </a:r>
            <a:r>
              <a:rPr lang="en-NO" sz="1000" b="1" i="1" dirty="0">
                <a:solidFill>
                  <a:schemeClr val="bg1"/>
                </a:solidFill>
                <a:latin typeface="Barlow SemiBold"/>
              </a:rPr>
              <a:t>x,- per AC lader / xx,- per DC lader</a:t>
            </a:r>
            <a:endParaRPr lang="en-US" sz="1000" b="1" i="1" dirty="0">
              <a:solidFill>
                <a:schemeClr val="bg1"/>
              </a:solidFill>
              <a:latin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11032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3E351-9D22-F1C5-C24A-65138654E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E92F5C-2AF9-B314-BC0E-4088B67A7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942"/>
            <a:ext cx="6858000" cy="97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76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52EC53C6B484DA532F7EA4B36DD20" ma:contentTypeVersion="14" ma:contentTypeDescription="Create a new document." ma:contentTypeScope="" ma:versionID="4826e4329c2bea0c60cdb87df91cd7a6">
  <xsd:schema xmlns:xsd="http://www.w3.org/2001/XMLSchema" xmlns:xs="http://www.w3.org/2001/XMLSchema" xmlns:p="http://schemas.microsoft.com/office/2006/metadata/properties" xmlns:ns2="6b9f6e23-8bea-4e57-9192-b8c7e218a494" xmlns:ns3="1d7cf775-6ec5-400e-888d-c770f479f963" targetNamespace="http://schemas.microsoft.com/office/2006/metadata/properties" ma:root="true" ma:fieldsID="b51bf2a92f092be7c1ce8f8ee7a4719f" ns2:_="" ns3:_="">
    <xsd:import namespace="6b9f6e23-8bea-4e57-9192-b8c7e218a494"/>
    <xsd:import namespace="1d7cf775-6ec5-400e-888d-c770f479f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f6e23-8bea-4e57-9192-b8c7e218a4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dcb0a2c-e9d1-4486-82ef-dde00d7f32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cf775-6ec5-400e-888d-c770f479f96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07b3ccb-eddd-4f15-aa11-24ca89764d9f}" ma:internalName="TaxCatchAll" ma:showField="CatchAllData" ma:web="1d7cf775-6ec5-400e-888d-c770f479f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7cf775-6ec5-400e-888d-c770f479f963" xsi:nil="true"/>
    <lcf76f155ced4ddcb4097134ff3c332f xmlns="6b9f6e23-8bea-4e57-9192-b8c7e218a4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FA3BC1-6057-42D2-9D32-CC071747CD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1FD8C0-C22D-48FC-89FF-532C4B2BAE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9f6e23-8bea-4e57-9192-b8c7e218a494"/>
    <ds:schemaRef ds:uri="1d7cf775-6ec5-400e-888d-c770f479f9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0BEB6E-0AA7-49AE-A5E0-D68969A2F297}">
  <ds:schemaRefs>
    <ds:schemaRef ds:uri="http://schemas.microsoft.com/office/2006/metadata/properties"/>
    <ds:schemaRef ds:uri="http://schemas.microsoft.com/office/infopath/2007/PartnerControls"/>
    <ds:schemaRef ds:uri="1d7cf775-6ec5-400e-888d-c770f479f963"/>
    <ds:schemaRef ds:uri="6b9f6e23-8bea-4e57-9192-b8c7e218a49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14</Words>
  <Application>Microsoft Office PowerPoint</Application>
  <PresentationFormat>Custom</PresentationFormat>
  <Paragraphs>3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Marte Fougner Wang</dc:creator>
  <cp:lastModifiedBy>Marte Fougner Wang</cp:lastModifiedBy>
  <cp:revision>38</cp:revision>
  <dcterms:created xsi:type="dcterms:W3CDTF">2024-06-26T07:36:30Z</dcterms:created>
  <dcterms:modified xsi:type="dcterms:W3CDTF">2024-09-20T07:53:04Z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0x010100B8C52EC53C6B484DA532F7EA4B36DD20</vt:lpwstr>
  </property>
  <property fmtid="{D5CDD505-2E9C-101B-9397-08002B2CF9AE}" pid="3" name="MediaServiceImageTags">
    <vt:lpwstr/>
  </property>
</Properties>
</file>