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53"/>
    <a:srgbClr val="FA4454"/>
    <a:srgbClr val="E6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8"/>
    <p:restoredTop sz="94744"/>
  </p:normalViewPr>
  <p:slideViewPr>
    <p:cSldViewPr snapToGrid="0">
      <p:cViewPr>
        <p:scale>
          <a:sx n="126" d="100"/>
          <a:sy n="126" d="100"/>
        </p:scale>
        <p:origin x="18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8F85-E977-3241-A15E-E96E7FC92DEA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044C-6E50-B34C-9B1A-08A80F454E2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64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505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496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69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840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47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22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356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28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5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90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15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72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27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1DF6-4C00-D249-A1F7-7EF4D691D040}" type="datetimeFigureOut">
              <a:rPr lang="en-NO" smtClean="0"/>
              <a:t>26/06/2024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185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440">
            <a:extLst>
              <a:ext uri="{FF2B5EF4-FFF2-40B4-BE49-F238E27FC236}">
                <a16:creationId xmlns:a16="http://schemas.microsoft.com/office/drawing/2014/main" id="{D02AD0B2-BA63-8D02-6F10-BCAA3808A47C}"/>
              </a:ext>
            </a:extLst>
          </p:cNvPr>
          <p:cNvSpPr/>
          <p:nvPr/>
        </p:nvSpPr>
        <p:spPr>
          <a:xfrm>
            <a:off x="0" y="10544"/>
            <a:ext cx="6858000" cy="1738630"/>
          </a:xfrm>
          <a:custGeom>
            <a:avLst/>
            <a:gdLst/>
            <a:ahLst/>
            <a:cxnLst/>
            <a:rect l="0" t="0" r="0" b="0"/>
            <a:pathLst>
              <a:path w="6858000" h="1738745">
                <a:moveTo>
                  <a:pt x="0" y="0"/>
                </a:moveTo>
                <a:lnTo>
                  <a:pt x="6858000" y="0"/>
                </a:lnTo>
                <a:lnTo>
                  <a:pt x="6858000" y="1738745"/>
                </a:lnTo>
                <a:lnTo>
                  <a:pt x="0" y="1738745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3332E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>
              <a:latin typeface="Barlow" pitchFamily="2" charset="77"/>
            </a:endParaRPr>
          </a:p>
        </p:txBody>
      </p:sp>
      <p:pic>
        <p:nvPicPr>
          <p:cNvPr id="399" name="Picture 398">
            <a:extLst>
              <a:ext uri="{FF2B5EF4-FFF2-40B4-BE49-F238E27FC236}">
                <a16:creationId xmlns:a16="http://schemas.microsoft.com/office/drawing/2014/main" id="{51A1A9B3-6D37-B14F-0ADC-C823468AE2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5320" y="284714"/>
            <a:ext cx="1288655" cy="1194097"/>
          </a:xfrm>
          <a:prstGeom prst="rect">
            <a:avLst/>
          </a:prstGeom>
        </p:spPr>
      </p:pic>
      <p:sp>
        <p:nvSpPr>
          <p:cNvPr id="400" name="Rectangle 399">
            <a:extLst>
              <a:ext uri="{FF2B5EF4-FFF2-40B4-BE49-F238E27FC236}">
                <a16:creationId xmlns:a16="http://schemas.microsoft.com/office/drawing/2014/main" id="{0E11FC70-CB6D-1CFB-5EB0-01C4C2157F83}"/>
              </a:ext>
            </a:extLst>
          </p:cNvPr>
          <p:cNvSpPr/>
          <p:nvPr/>
        </p:nvSpPr>
        <p:spPr>
          <a:xfrm>
            <a:off x="4122547" y="401677"/>
            <a:ext cx="2455037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Firma navn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CD8FEB2B-7346-573E-917D-047162CD6162}"/>
              </a:ext>
            </a:extLst>
          </p:cNvPr>
          <p:cNvSpPr/>
          <p:nvPr/>
        </p:nvSpPr>
        <p:spPr>
          <a:xfrm>
            <a:off x="5668054" y="697259"/>
            <a:ext cx="909530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Mail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99B3FA80-258A-43A6-5FF1-2B291CDEBDD9}"/>
              </a:ext>
            </a:extLst>
          </p:cNvPr>
          <p:cNvSpPr/>
          <p:nvPr/>
        </p:nvSpPr>
        <p:spPr>
          <a:xfrm>
            <a:off x="4727975" y="965371"/>
            <a:ext cx="184960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Nettside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8E7C5F93-86B1-858C-E52D-DD940A205976}"/>
              </a:ext>
            </a:extLst>
          </p:cNvPr>
          <p:cNvSpPr/>
          <p:nvPr/>
        </p:nvSpPr>
        <p:spPr>
          <a:xfrm>
            <a:off x="5014026" y="1244568"/>
            <a:ext cx="156355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Telefon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36FA4A5F-7CBC-E294-225D-F028E5B89DEC}"/>
              </a:ext>
            </a:extLst>
          </p:cNvPr>
          <p:cNvSpPr txBox="1"/>
          <p:nvPr/>
        </p:nvSpPr>
        <p:spPr>
          <a:xfrm>
            <a:off x="1444314" y="2205363"/>
            <a:ext cx="3969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Installasjon og drift av ladeanlegg</a:t>
            </a:r>
            <a:r>
              <a:rPr lang="en-NO" sz="2000" dirty="0">
                <a:effectLst/>
                <a:latin typeface="Barlow" pitchFamily="2" charset="77"/>
              </a:rPr>
              <a:t> </a:t>
            </a:r>
            <a:endParaRPr lang="en-NO" sz="2000" dirty="0">
              <a:latin typeface="Barlow" pitchFamily="2" charset="77"/>
            </a:endParaRPr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A63DBA4F-564E-1AB8-08B1-DEC84BF67FA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r="11942"/>
          <a:stretch/>
        </p:blipFill>
        <p:spPr>
          <a:xfrm>
            <a:off x="3664585" y="3271786"/>
            <a:ext cx="3193415" cy="229362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1F930455-B167-8B24-BF8E-8CF100EDD6B3}"/>
              </a:ext>
            </a:extLst>
          </p:cNvPr>
          <p:cNvSpPr txBox="1"/>
          <p:nvPr/>
        </p:nvSpPr>
        <p:spPr>
          <a:xfrm>
            <a:off x="412554" y="3117898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Installasjon av ladeanlegg</a:t>
            </a:r>
            <a:r>
              <a:rPr lang="en-NO" sz="1400" b="1" dirty="0">
                <a:effectLst/>
                <a:latin typeface="Barlow" pitchFamily="2" charset="77"/>
              </a:rPr>
              <a:t> 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C74E70FA-A177-BD96-8D70-8DCD3DC022E3}"/>
              </a:ext>
            </a:extLst>
          </p:cNvPr>
          <p:cNvSpPr txBox="1"/>
          <p:nvPr/>
        </p:nvSpPr>
        <p:spPr>
          <a:xfrm>
            <a:off x="412554" y="3593156"/>
            <a:ext cx="3016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[Beskrivelse av leveranse]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ED6D477-A27D-EEFC-6037-37CE6C1A82F3}"/>
              </a:ext>
            </a:extLst>
          </p:cNvPr>
          <p:cNvSpPr txBox="1"/>
          <p:nvPr/>
        </p:nvSpPr>
        <p:spPr>
          <a:xfrm>
            <a:off x="481531" y="5228369"/>
            <a:ext cx="3016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994B194F-1484-CA81-E353-D9F1D4CECE18}"/>
              </a:ext>
            </a:extLst>
          </p:cNvPr>
          <p:cNvSpPr/>
          <p:nvPr/>
        </p:nvSpPr>
        <p:spPr>
          <a:xfrm>
            <a:off x="0" y="6037435"/>
            <a:ext cx="6858000" cy="3870154"/>
          </a:xfrm>
          <a:prstGeom prst="rect">
            <a:avLst/>
          </a:prstGeom>
          <a:solidFill>
            <a:srgbClr val="E6F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64F5B4E-3E2D-B080-3EFC-8D426470FA77}"/>
              </a:ext>
            </a:extLst>
          </p:cNvPr>
          <p:cNvSpPr txBox="1"/>
          <p:nvPr/>
        </p:nvSpPr>
        <p:spPr>
          <a:xfrm>
            <a:off x="4089120" y="6739846"/>
            <a:ext cx="2455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Drift av ladeanlegg</a:t>
            </a:r>
            <a:r>
              <a:rPr lang="en-NO" sz="1400" b="1" dirty="0">
                <a:effectLst/>
                <a:latin typeface="Barlow" pitchFamily="2" charset="77"/>
              </a:rPr>
              <a:t> 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C9D0F9B3-80B8-9446-FA38-6E4A83656E72}"/>
              </a:ext>
            </a:extLst>
          </p:cNvPr>
          <p:cNvSpPr txBox="1"/>
          <p:nvPr/>
        </p:nvSpPr>
        <p:spPr>
          <a:xfrm>
            <a:off x="3860016" y="7199473"/>
            <a:ext cx="2841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Styringssystem fra Current for automatisert drift av laderne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Automatisert betalingsløsing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Spotpris time-for-time og lastbalansering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Norsk support (07:00-23:00)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054092D0-AEDA-31E1-0FE1-27041ECBF7A5}"/>
              </a:ext>
            </a:extLst>
          </p:cNvPr>
          <p:cNvSpPr txBox="1"/>
          <p:nvPr/>
        </p:nvSpPr>
        <p:spPr>
          <a:xfrm>
            <a:off x="4089120" y="8610254"/>
            <a:ext cx="2612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30DF3E12-E115-F64A-BE90-8BC25E64A7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55320" y="6893734"/>
            <a:ext cx="2841607" cy="2319215"/>
          </a:xfrm>
          <a:prstGeom prst="rect">
            <a:avLst/>
          </a:prstGeom>
        </p:spPr>
      </p:pic>
      <p:sp>
        <p:nvSpPr>
          <p:cNvPr id="423" name="Rectangle 422">
            <a:extLst>
              <a:ext uri="{FF2B5EF4-FFF2-40B4-BE49-F238E27FC236}">
                <a16:creationId xmlns:a16="http://schemas.microsoft.com/office/drawing/2014/main" id="{00E9EA73-60B9-EAE7-561F-9B0A9C0FE641}"/>
              </a:ext>
            </a:extLst>
          </p:cNvPr>
          <p:cNvSpPr/>
          <p:nvPr/>
        </p:nvSpPr>
        <p:spPr>
          <a:xfrm>
            <a:off x="141649" y="9575319"/>
            <a:ext cx="5526405" cy="2228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>
              <a:lnSpc>
                <a:spcPct val="107000"/>
              </a:lnSpc>
              <a:spcAft>
                <a:spcPts val="800"/>
              </a:spcAft>
            </a:pPr>
            <a:r>
              <a:rPr lang="en-NO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*Brukere betaler et avregningsgebyr på 8 % som en del av ladeprisen.</a:t>
            </a:r>
            <a:endParaRPr lang="en-NO" sz="2000" kern="100" dirty="0">
              <a:solidFill>
                <a:srgbClr val="000000"/>
              </a:solidFill>
              <a:effectLst/>
              <a:latin typeface="Aptos Display" panose="020B0004020202020204" pitchFamily="34" charset="0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2B2B5-8312-DB0D-B226-AE4790265232}"/>
              </a:ext>
            </a:extLst>
          </p:cNvPr>
          <p:cNvSpPr txBox="1"/>
          <p:nvPr/>
        </p:nvSpPr>
        <p:spPr>
          <a:xfrm>
            <a:off x="4089119" y="8849061"/>
            <a:ext cx="26125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000" dirty="0">
                <a:solidFill>
                  <a:srgbClr val="000000"/>
                </a:solidFill>
                <a:latin typeface="Barlow" pitchFamily="2" charset="77"/>
              </a:rPr>
              <a:t>Per ladepunkt/måned</a:t>
            </a:r>
            <a:endParaRPr lang="en-NO" sz="1000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03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and white text&#10;&#10;Description automatically generated">
            <a:extLst>
              <a:ext uri="{FF2B5EF4-FFF2-40B4-BE49-F238E27FC236}">
                <a16:creationId xmlns:a16="http://schemas.microsoft.com/office/drawing/2014/main" id="{67F98DE0-2D44-28B1-9FE5-8BAE838E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3157538"/>
          </a:xfrm>
          <a:prstGeom prst="rect">
            <a:avLst/>
          </a:prstGeom>
        </p:spPr>
      </p:pic>
      <p:pic>
        <p:nvPicPr>
          <p:cNvPr id="18" name="Picture 17" descr="A green and black advertisement&#10;&#10;Description automatically generated with medium confidence">
            <a:extLst>
              <a:ext uri="{FF2B5EF4-FFF2-40B4-BE49-F238E27FC236}">
                <a16:creationId xmlns:a16="http://schemas.microsoft.com/office/drawing/2014/main" id="{C2CB2409-0A48-9E8B-2740-A2822EE57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63"/>
          <a:stretch/>
        </p:blipFill>
        <p:spPr>
          <a:xfrm>
            <a:off x="0" y="3157538"/>
            <a:ext cx="6858000" cy="65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FCDBB-0B07-B421-8D5D-4B529A16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04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8B8013-4445-4211-867C-A13F0DECCA8F}"/>
</file>

<file path=customXml/itemProps2.xml><?xml version="1.0" encoding="utf-8"?>
<ds:datastoreItem xmlns:ds="http://schemas.openxmlformats.org/officeDocument/2006/customXml" ds:itemID="{1C3BCA37-6163-4617-B544-59D55F5090C3}"/>
</file>

<file path=customXml/itemProps3.xml><?xml version="1.0" encoding="utf-8"?>
<ds:datastoreItem xmlns:ds="http://schemas.openxmlformats.org/officeDocument/2006/customXml" ds:itemID="{175B9D4A-E193-4B78-A5F9-BD9380928A1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76</Words>
  <Application>Microsoft Macintosh PowerPoint</Application>
  <PresentationFormat>Custom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Barlow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Marte Fougner Wang</dc:creator>
  <cp:lastModifiedBy>Marte Fougner Wang</cp:lastModifiedBy>
  <cp:revision>5</cp:revision>
  <dcterms:created xsi:type="dcterms:W3CDTF">2024-06-26T07:36:30Z</dcterms:created>
  <dcterms:modified xsi:type="dcterms:W3CDTF">2024-06-26T08:50:13Z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</Properties>
</file>