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56" r:id="rId5"/>
    <p:sldId id="258" r:id="rId6"/>
    <p:sldId id="257" r:id="rId7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/>
    <p:restoredTop sz="94700"/>
  </p:normalViewPr>
  <p:slideViewPr>
    <p:cSldViewPr snapToGrid="0">
      <p:cViewPr varScale="1">
        <p:scale>
          <a:sx n="78" d="100"/>
          <a:sy n="78" d="100"/>
        </p:scale>
        <p:origin x="3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03/09/2024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440">
            <a:extLst>
              <a:ext uri="{FF2B5EF4-FFF2-40B4-BE49-F238E27FC236}">
                <a16:creationId xmlns:a16="http://schemas.microsoft.com/office/drawing/2014/main" id="{D02AD0B2-BA63-8D02-6F10-BCAA3808A47C}"/>
              </a:ext>
            </a:extLst>
          </p:cNvPr>
          <p:cNvSpPr/>
          <p:nvPr/>
        </p:nvSpPr>
        <p:spPr>
          <a:xfrm>
            <a:off x="0" y="10544"/>
            <a:ext cx="6858000" cy="1738630"/>
          </a:xfrm>
          <a:custGeom>
            <a:avLst/>
            <a:gdLst/>
            <a:ahLst/>
            <a:cxnLst/>
            <a:rect l="0" t="0" r="0" b="0"/>
            <a:pathLst>
              <a:path w="6858000" h="1738745">
                <a:moveTo>
                  <a:pt x="0" y="0"/>
                </a:moveTo>
                <a:lnTo>
                  <a:pt x="6858000" y="0"/>
                </a:lnTo>
                <a:lnTo>
                  <a:pt x="6858000" y="1738745"/>
                </a:lnTo>
                <a:lnTo>
                  <a:pt x="0" y="173874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3332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>
              <a:latin typeface="Barlow" pitchFamily="2" charset="77"/>
            </a:endParaRPr>
          </a:p>
        </p:txBody>
      </p:sp>
      <p:pic>
        <p:nvPicPr>
          <p:cNvPr id="399" name="Picture 398">
            <a:extLst>
              <a:ext uri="{FF2B5EF4-FFF2-40B4-BE49-F238E27FC236}">
                <a16:creationId xmlns:a16="http://schemas.microsoft.com/office/drawing/2014/main" id="{51A1A9B3-6D37-B14F-0ADC-C823468AE2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5320" y="284714"/>
            <a:ext cx="1288655" cy="1194097"/>
          </a:xfrm>
          <a:prstGeom prst="rect">
            <a:avLst/>
          </a:prstGeom>
        </p:spPr>
      </p:pic>
      <p:sp>
        <p:nvSpPr>
          <p:cNvPr id="400" name="Rectangle 399">
            <a:extLst>
              <a:ext uri="{FF2B5EF4-FFF2-40B4-BE49-F238E27FC236}">
                <a16:creationId xmlns:a16="http://schemas.microsoft.com/office/drawing/2014/main" id="{0E11FC70-CB6D-1CFB-5EB0-01C4C2157F83}"/>
              </a:ext>
            </a:extLst>
          </p:cNvPr>
          <p:cNvSpPr/>
          <p:nvPr/>
        </p:nvSpPr>
        <p:spPr>
          <a:xfrm>
            <a:off x="4122547" y="401677"/>
            <a:ext cx="2455037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Företagets</a:t>
            </a:r>
            <a:r>
              <a:rPr lang="en-GB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namn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D8FEB2B-7346-573E-917D-047162CD6162}"/>
              </a:ext>
            </a:extLst>
          </p:cNvPr>
          <p:cNvSpPr/>
          <p:nvPr/>
        </p:nvSpPr>
        <p:spPr>
          <a:xfrm>
            <a:off x="5014026" y="697259"/>
            <a:ext cx="1563558" cy="21874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E</a:t>
            </a: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-post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9B3FA80-258A-43A6-5FF1-2B291CDEBDD9}"/>
              </a:ext>
            </a:extLst>
          </p:cNvPr>
          <p:cNvSpPr/>
          <p:nvPr/>
        </p:nvSpPr>
        <p:spPr>
          <a:xfrm>
            <a:off x="4521201" y="965371"/>
            <a:ext cx="2056384" cy="2462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Webbplats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8E7C5F93-86B1-858C-E52D-DD940A205976}"/>
              </a:ext>
            </a:extLst>
          </p:cNvPr>
          <p:cNvSpPr/>
          <p:nvPr/>
        </p:nvSpPr>
        <p:spPr>
          <a:xfrm>
            <a:off x="5014026" y="1244568"/>
            <a:ext cx="156355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Telefonnummer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6FA4A5F-7CBC-E294-225D-F028E5B89DEC}"/>
              </a:ext>
            </a:extLst>
          </p:cNvPr>
          <p:cNvSpPr txBox="1"/>
          <p:nvPr/>
        </p:nvSpPr>
        <p:spPr>
          <a:xfrm>
            <a:off x="1374120" y="2154731"/>
            <a:ext cx="4580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Installation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och</a:t>
            </a:r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drift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laddsystem</a:t>
            </a:r>
            <a:endParaRPr lang="en-NO" sz="2000" dirty="0">
              <a:latin typeface="Barlow" pitchFamily="2" charset="77"/>
            </a:endParaRP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A63DBA4F-564E-1AB8-08B1-DEC84BF67FA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1942"/>
          <a:stretch/>
        </p:blipFill>
        <p:spPr>
          <a:xfrm>
            <a:off x="3664585" y="3271786"/>
            <a:ext cx="3193415" cy="229362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F930455-B167-8B24-BF8E-8CF100EDD6B3}"/>
              </a:ext>
            </a:extLst>
          </p:cNvPr>
          <p:cNvSpPr txBox="1"/>
          <p:nvPr/>
        </p:nvSpPr>
        <p:spPr>
          <a:xfrm>
            <a:off x="412554" y="311789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Installation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laddsystem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74E70FA-A177-BD96-8D70-8DCD3DC022E3}"/>
              </a:ext>
            </a:extLst>
          </p:cNvPr>
          <p:cNvSpPr txBox="1"/>
          <p:nvPr/>
        </p:nvSpPr>
        <p:spPr>
          <a:xfrm>
            <a:off x="412554" y="3593156"/>
            <a:ext cx="3016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[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Beskrivning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av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leveransen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]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D6D477-A27D-EEFC-6037-37CE6C1A82F3}"/>
              </a:ext>
            </a:extLst>
          </p:cNvPr>
          <p:cNvSpPr txBox="1"/>
          <p:nvPr/>
        </p:nvSpPr>
        <p:spPr>
          <a:xfrm>
            <a:off x="481531" y="5228369"/>
            <a:ext cx="3016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94B194F-1484-CA81-E353-D9F1D4CECE18}"/>
              </a:ext>
            </a:extLst>
          </p:cNvPr>
          <p:cNvSpPr/>
          <p:nvPr/>
        </p:nvSpPr>
        <p:spPr>
          <a:xfrm>
            <a:off x="0" y="6037435"/>
            <a:ext cx="6858000" cy="3870154"/>
          </a:xfrm>
          <a:prstGeom prst="rect">
            <a:avLst/>
          </a:prstGeom>
          <a:solidFill>
            <a:srgbClr val="E6F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4F5B4E-3E2D-B080-3EFC-8D426470FA77}"/>
              </a:ext>
            </a:extLst>
          </p:cNvPr>
          <p:cNvSpPr txBox="1"/>
          <p:nvPr/>
        </p:nvSpPr>
        <p:spPr>
          <a:xfrm>
            <a:off x="4089120" y="6739846"/>
            <a:ext cx="2455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av laddsystem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9D0F9B3-80B8-9446-FA38-6E4A83656E72}"/>
              </a:ext>
            </a:extLst>
          </p:cNvPr>
          <p:cNvSpPr txBox="1"/>
          <p:nvPr/>
        </p:nvSpPr>
        <p:spPr>
          <a:xfrm>
            <a:off x="3860016" y="7199473"/>
            <a:ext cx="284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Styrsystem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från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Current för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automatiserad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drift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laddarna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Automatiserad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betalningslösning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Spotpris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timme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-för-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timme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och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lastbalansering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Support (07:00-23:00)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054092D0-AEDA-31E1-0FE1-27041ECBF7A5}"/>
              </a:ext>
            </a:extLst>
          </p:cNvPr>
          <p:cNvSpPr txBox="1"/>
          <p:nvPr/>
        </p:nvSpPr>
        <p:spPr>
          <a:xfrm>
            <a:off x="4089120" y="8610254"/>
            <a:ext cx="2612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30DF3E12-E115-F64A-BE90-8BC25E64A7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5320" y="6893734"/>
            <a:ext cx="2841607" cy="2319215"/>
          </a:xfrm>
          <a:prstGeom prst="rect">
            <a:avLst/>
          </a:prstGeom>
        </p:spPr>
      </p:pic>
      <p:sp>
        <p:nvSpPr>
          <p:cNvPr id="423" name="Rectangle 422">
            <a:extLst>
              <a:ext uri="{FF2B5EF4-FFF2-40B4-BE49-F238E27FC236}">
                <a16:creationId xmlns:a16="http://schemas.microsoft.com/office/drawing/2014/main" id="{00E9EA73-60B9-EAE7-561F-9B0A9C0FE641}"/>
              </a:ext>
            </a:extLst>
          </p:cNvPr>
          <p:cNvSpPr/>
          <p:nvPr/>
        </p:nvSpPr>
        <p:spPr>
          <a:xfrm>
            <a:off x="141649" y="9575319"/>
            <a:ext cx="5526405" cy="2228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>
              <a:lnSpc>
                <a:spcPct val="107000"/>
              </a:lnSpc>
              <a:spcAft>
                <a:spcPts val="800"/>
              </a:spcAft>
            </a:pP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*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Användarna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betalar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en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avräkningsavgift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på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8%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som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en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del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av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laddkostnaden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.</a:t>
            </a:r>
            <a:endParaRPr lang="en-NO" sz="20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2D8EE-D645-CE92-B7A6-6C21650AE8F7}"/>
              </a:ext>
            </a:extLst>
          </p:cNvPr>
          <p:cNvSpPr txBox="1"/>
          <p:nvPr/>
        </p:nvSpPr>
        <p:spPr>
          <a:xfrm>
            <a:off x="4084076" y="8844319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Barlow" pitchFamily="2" charset="77"/>
                <a:ea typeface="+mn-lt"/>
                <a:cs typeface="+mn-lt"/>
              </a:rPr>
              <a:t>Per </a:t>
            </a:r>
            <a:r>
              <a:rPr lang="en-US" sz="1000" dirty="0" err="1">
                <a:latin typeface="Barlow" pitchFamily="2" charset="77"/>
                <a:ea typeface="+mn-lt"/>
                <a:cs typeface="+mn-lt"/>
              </a:rPr>
              <a:t>laddpunkt</a:t>
            </a:r>
            <a:r>
              <a:rPr lang="en-US" sz="1000" dirty="0">
                <a:latin typeface="Barlow" pitchFamily="2" charset="77"/>
                <a:ea typeface="+mn-lt"/>
                <a:cs typeface="+mn-lt"/>
              </a:rPr>
              <a:t>/</a:t>
            </a:r>
            <a:r>
              <a:rPr lang="en-US" sz="1000" dirty="0" err="1">
                <a:latin typeface="Barlow" pitchFamily="2" charset="77"/>
                <a:ea typeface="+mn-lt"/>
                <a:cs typeface="+mn-lt"/>
              </a:rPr>
              <a:t>månad</a:t>
            </a:r>
            <a:endParaRPr lang="en-US" dirty="0" err="1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website&#10;&#10;Description automatically generated">
            <a:extLst>
              <a:ext uri="{FF2B5EF4-FFF2-40B4-BE49-F238E27FC236}">
                <a16:creationId xmlns:a16="http://schemas.microsoft.com/office/drawing/2014/main" id="{A59C375E-4048-3F37-DC79-7145B6F4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age&#10;&#10;Description automatically generated">
            <a:extLst>
              <a:ext uri="{FF2B5EF4-FFF2-40B4-BE49-F238E27FC236}">
                <a16:creationId xmlns:a16="http://schemas.microsoft.com/office/drawing/2014/main" id="{F2BBF09A-64F8-1C82-DB12-8B3ABC19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32"/>
            <a:ext cx="6858000" cy="97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0BEB6E-0AA7-49AE-A5E0-D68969A2F297}">
  <ds:schemaRefs>
    <ds:schemaRef ds:uri="http://schemas.microsoft.com/office/2006/metadata/properties"/>
    <ds:schemaRef ds:uri="http://schemas.microsoft.com/office/infopath/2007/PartnerControls"/>
    <ds:schemaRef ds:uri="1d7cf775-6ec5-400e-888d-c770f479f963"/>
    <ds:schemaRef ds:uri="6b9f6e23-8bea-4e57-9192-b8c7e218a494"/>
  </ds:schemaRefs>
</ds:datastoreItem>
</file>

<file path=customXml/itemProps2.xml><?xml version="1.0" encoding="utf-8"?>
<ds:datastoreItem xmlns:ds="http://schemas.openxmlformats.org/officeDocument/2006/customXml" ds:itemID="{F81FD8C0-C22D-48FC-89FF-532C4B2BA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FA3BC1-6057-42D2-9D32-CC071747CD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75</Words>
  <Application>Microsoft Macintosh PowerPoint</Application>
  <PresentationFormat>Custom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Barlow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 Fougner Wang</dc:creator>
  <cp:lastModifiedBy>Marte Fougner Wang</cp:lastModifiedBy>
  <cp:revision>15</cp:revision>
  <dcterms:created xsi:type="dcterms:W3CDTF">2024-06-26T07:36:30Z</dcterms:created>
  <dcterms:modified xsi:type="dcterms:W3CDTF">2024-09-03T12:52:55Z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