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84" r:id="rId5"/>
    <p:sldId id="286" r:id="rId6"/>
  </p:sldIdLst>
  <p:sldSz cx="6858000" cy="9907588"/>
  <p:notesSz cx="6858000" cy="9144000"/>
  <p:embeddedFontLst>
    <p:embeddedFont>
      <p:font typeface="Barlow" panose="00000500000000000000" pitchFamily="2" charset="0"/>
      <p:regular r:id="rId8"/>
      <p:bold r:id="rId9"/>
      <p:italic r:id="rId10"/>
      <p:boldItalic r:id="rId11"/>
    </p:embeddedFont>
    <p:embeddedFont>
      <p:font typeface="Barlow Light" panose="00000400000000000000" pitchFamily="2" charset="0"/>
      <p:regular r:id="rId12"/>
      <p:italic r:id="rId13"/>
    </p:embeddedFont>
    <p:embeddedFont>
      <p:font typeface="Barlow Regular" panose="00000500000000000000" pitchFamily="2" charset="0"/>
      <p:regular r:id="rId14"/>
      <p:bold r:id="rId15"/>
      <p:italic r:id="rId16"/>
      <p:boldItalic r:id="rId17"/>
    </p:embeddedFont>
    <p:embeddedFont>
      <p:font typeface="Barlow SemiBold" panose="000007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431"/>
    <a:srgbClr val="03332F"/>
    <a:srgbClr val="03332E"/>
    <a:srgbClr val="274C3C"/>
    <a:srgbClr val="E6F0E4"/>
    <a:srgbClr val="F3F8F2"/>
    <a:srgbClr val="F04453"/>
    <a:srgbClr val="043330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D5EF4-812C-8844-9145-7C29D78DD454}" v="175" dt="2024-09-16T20:54:51.537"/>
    <p1510:client id="{217FB66C-8D89-4237-A4B4-76BC62AD41B8}" v="2" dt="2024-09-17T08:26:00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5"/>
  </p:normalViewPr>
  <p:slideViewPr>
    <p:cSldViewPr snapToGrid="0">
      <p:cViewPr varScale="1">
        <p:scale>
          <a:sx n="88" d="100"/>
          <a:sy n="88" d="100"/>
        </p:scale>
        <p:origin x="3651" y="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Stordahl" userId="90c64c50-79e0-4677-881c-9796186af97c" providerId="ADAL" clId="{217FB66C-8D89-4237-A4B4-76BC62AD41B8}"/>
    <pc:docChg chg="modSld">
      <pc:chgData name="Emil Stordahl" userId="90c64c50-79e0-4677-881c-9796186af97c" providerId="ADAL" clId="{217FB66C-8D89-4237-A4B4-76BC62AD41B8}" dt="2024-09-17T08:26:08.875" v="18" actId="20577"/>
      <pc:docMkLst>
        <pc:docMk/>
      </pc:docMkLst>
      <pc:sldChg chg="addSp delSp modSp mod">
        <pc:chgData name="Emil Stordahl" userId="90c64c50-79e0-4677-881c-9796186af97c" providerId="ADAL" clId="{217FB66C-8D89-4237-A4B4-76BC62AD41B8}" dt="2024-09-17T08:26:08.875" v="18" actId="20577"/>
        <pc:sldMkLst>
          <pc:docMk/>
          <pc:sldMk cId="1705164236" sldId="284"/>
        </pc:sldMkLst>
        <pc:spChg chg="add mod">
          <ac:chgData name="Emil Stordahl" userId="90c64c50-79e0-4677-881c-9796186af97c" providerId="ADAL" clId="{217FB66C-8D89-4237-A4B4-76BC62AD41B8}" dt="2024-09-17T08:26:08.875" v="18" actId="20577"/>
          <ac:spMkLst>
            <pc:docMk/>
            <pc:sldMk cId="1705164236" sldId="284"/>
            <ac:spMk id="12" creationId="{0439DCCF-3BFB-B477-5E01-4D0B11D16177}"/>
          </ac:spMkLst>
        </pc:spChg>
        <pc:picChg chg="del">
          <ac:chgData name="Emil Stordahl" userId="90c64c50-79e0-4677-881c-9796186af97c" providerId="ADAL" clId="{217FB66C-8D89-4237-A4B4-76BC62AD41B8}" dt="2024-09-17T08:25:46.329" v="0" actId="478"/>
          <ac:picMkLst>
            <pc:docMk/>
            <pc:sldMk cId="1705164236" sldId="284"/>
            <ac:picMk id="10" creationId="{3595540A-D2E5-2F11-0F64-9CA0A6AE99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3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685800"/>
            <a:ext cx="23733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8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685800"/>
            <a:ext cx="23733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7891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434170"/>
            <a:ext cx="6390300" cy="39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458976"/>
            <a:ext cx="6390300" cy="15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89"/>
            <a:ext cx="5915025" cy="846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89238-FBDB-278F-45D5-9A1EDA057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61806"/>
            <a:ext cx="6858000" cy="3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xxxx@pos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32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pening a door&#10;&#10;Description automatically generated">
            <a:extLst>
              <a:ext uri="{FF2B5EF4-FFF2-40B4-BE49-F238E27FC236}">
                <a16:creationId xmlns:a16="http://schemas.microsoft.com/office/drawing/2014/main" id="{855F2456-9898-5525-4DA1-093662E08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31"/>
          <a:stretch/>
        </p:blipFill>
        <p:spPr>
          <a:xfrm>
            <a:off x="-17315" y="284017"/>
            <a:ext cx="6786666" cy="9095676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-26712" y="7961808"/>
            <a:ext cx="6851737" cy="1945779"/>
          </a:xfrm>
          <a:prstGeom prst="rect">
            <a:avLst/>
          </a:prstGeom>
          <a:solidFill>
            <a:srgbClr val="033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Barlow" pitchFamily="2" charset="77"/>
            </a:endParaRPr>
          </a:p>
        </p:txBody>
      </p:sp>
      <p:pic>
        <p:nvPicPr>
          <p:cNvPr id="61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3160" y="-12138"/>
            <a:ext cx="6872938" cy="1124824"/>
          </a:xfrm>
          <a:prstGeom prst="rect">
            <a:avLst/>
          </a:prstGeom>
        </p:spPr>
      </p:pic>
      <p:sp>
        <p:nvSpPr>
          <p:cNvPr id="74" name="Text 7"/>
          <p:cNvSpPr/>
          <p:nvPr/>
        </p:nvSpPr>
        <p:spPr>
          <a:xfrm>
            <a:off x="320818" y="465595"/>
            <a:ext cx="4271585" cy="311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GB" sz="2000" b="1" dirty="0">
                <a:effectLst/>
                <a:latin typeface="Barlow SemiBold" pitchFamily="2" charset="77"/>
              </a:rPr>
              <a:t>Installation och drift </a:t>
            </a:r>
            <a:r>
              <a:rPr lang="en-GB" sz="2000" b="1" dirty="0" err="1">
                <a:effectLst/>
                <a:latin typeface="Barlow SemiBold" pitchFamily="2" charset="77"/>
              </a:rPr>
              <a:t>av</a:t>
            </a:r>
            <a:r>
              <a:rPr lang="en-GB" sz="2000" b="1" dirty="0">
                <a:effectLst/>
                <a:latin typeface="Barlow SemiBold" pitchFamily="2" charset="77"/>
              </a:rPr>
              <a:t> laddsystem</a:t>
            </a:r>
            <a:endParaRPr lang="sv-SE" sz="1600" b="1" dirty="0">
              <a:solidFill>
                <a:schemeClr val="tx1"/>
              </a:solidFill>
              <a:latin typeface="Barlow SemiBold" pitchFamily="2" charset="77"/>
            </a:endParaRPr>
          </a:p>
        </p:txBody>
      </p:sp>
      <p:pic>
        <p:nvPicPr>
          <p:cNvPr id="7" name="Picture 6" descr="A computer and a phone with a screen showing statistics&#10;&#10;Description automatically generated">
            <a:extLst>
              <a:ext uri="{FF2B5EF4-FFF2-40B4-BE49-F238E27FC236}">
                <a16:creationId xmlns:a16="http://schemas.microsoft.com/office/drawing/2014/main" id="{891B30E9-0CCC-E69A-1470-15AB3DF1C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74" y="6888021"/>
            <a:ext cx="3137636" cy="20281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D679CD-9922-A744-7187-69D630ED7BB3}"/>
              </a:ext>
            </a:extLst>
          </p:cNvPr>
          <p:cNvSpPr txBox="1"/>
          <p:nvPr/>
        </p:nvSpPr>
        <p:spPr>
          <a:xfrm>
            <a:off x="-620089" y="1244412"/>
            <a:ext cx="6415949" cy="2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sv-SE" sz="1200" b="1" err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Xxxxxxx</a:t>
            </a:r>
            <a:r>
              <a:rPr lang="sv-SE" sz="1200" b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 AB   |   </a:t>
            </a:r>
            <a:r>
              <a:rPr lang="sv-SE" sz="1200" b="1" err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tlf</a:t>
            </a:r>
            <a:r>
              <a:rPr lang="sv-SE" sz="1200" b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: </a:t>
            </a:r>
            <a:r>
              <a:rPr lang="sv-SE" sz="1200" b="1" err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xxxxxxx</a:t>
            </a:r>
            <a:r>
              <a:rPr lang="sv-SE" sz="1200" b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   |   epost: </a:t>
            </a:r>
            <a:r>
              <a:rPr lang="sv-SE" sz="1200" b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xxxx@post.se</a:t>
            </a:r>
            <a:r>
              <a:rPr lang="sv-SE" sz="1200" b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  | </a:t>
            </a:r>
            <a:r>
              <a:rPr lang="sv-SE" sz="1200" b="1" err="1">
                <a:solidFill>
                  <a:schemeClr val="bg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www.homepage.se</a:t>
            </a:r>
            <a:endParaRPr lang="sv-SE" sz="1200" b="1">
              <a:solidFill>
                <a:schemeClr val="bg1"/>
              </a:solidFill>
              <a:latin typeface="Barlow SemiBold" pitchFamily="2" charset="77"/>
              <a:ea typeface="Barlow SemiBold" pitchFamily="34" charset="-122"/>
              <a:cs typeface="Barlow SemiBold" pitchFamily="34" charset="-12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B032BB-2EE7-0D86-275E-FECFDEA8E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18" y="9379063"/>
            <a:ext cx="1007920" cy="177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62F33-BF31-3CCD-FE8D-8A66854B6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644" y="1078047"/>
            <a:ext cx="2597376" cy="658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19FB4E-4002-55C9-C54C-0A096B32513C}"/>
              </a:ext>
            </a:extLst>
          </p:cNvPr>
          <p:cNvCxnSpPr/>
          <p:nvPr/>
        </p:nvCxnSpPr>
        <p:spPr>
          <a:xfrm>
            <a:off x="2570100" y="1110886"/>
            <a:ext cx="4273550" cy="10825"/>
          </a:xfrm>
          <a:prstGeom prst="straightConnector1">
            <a:avLst/>
          </a:prstGeom>
          <a:ln w="19050">
            <a:solidFill>
              <a:srgbClr val="0834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9">
            <a:extLst>
              <a:ext uri="{FF2B5EF4-FFF2-40B4-BE49-F238E27FC236}">
                <a16:creationId xmlns:a16="http://schemas.microsoft.com/office/drawing/2014/main" id="{FD93846D-A618-8038-819B-E00F78E67C7C}"/>
              </a:ext>
            </a:extLst>
          </p:cNvPr>
          <p:cNvSpPr/>
          <p:nvPr/>
        </p:nvSpPr>
        <p:spPr>
          <a:xfrm>
            <a:off x="512876" y="3654435"/>
            <a:ext cx="2808512" cy="224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1800"/>
              </a:lnSpc>
            </a:pPr>
            <a:r>
              <a:rPr lang="sv-SE" sz="1800" b="1">
                <a:solidFill>
                  <a:srgbClr val="FFFFFF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Installation &amp; Service </a:t>
            </a:r>
            <a:endParaRPr lang="sv-SE" sz="1800" b="1">
              <a:solidFill>
                <a:srgbClr val="FFFFFF"/>
              </a:solidFill>
              <a:latin typeface="Barlow SemiBold" pitchFamily="2" charset="77"/>
            </a:endParaRPr>
          </a:p>
        </p:txBody>
      </p:sp>
      <p:sp>
        <p:nvSpPr>
          <p:cNvPr id="6" name="Text 10">
            <a:extLst>
              <a:ext uri="{FF2B5EF4-FFF2-40B4-BE49-F238E27FC236}">
                <a16:creationId xmlns:a16="http://schemas.microsoft.com/office/drawing/2014/main" id="{C8A146AF-288A-CA05-0D3B-98D785B37C51}"/>
              </a:ext>
            </a:extLst>
          </p:cNvPr>
          <p:cNvSpPr/>
          <p:nvPr/>
        </p:nvSpPr>
        <p:spPr>
          <a:xfrm>
            <a:off x="512876" y="4146552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rgbClr val="FFFFFF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Installation av elbilsladdare</a:t>
            </a:r>
          </a:p>
        </p:txBody>
      </p:sp>
      <p:sp>
        <p:nvSpPr>
          <p:cNvPr id="8" name="Text 11">
            <a:extLst>
              <a:ext uri="{FF2B5EF4-FFF2-40B4-BE49-F238E27FC236}">
                <a16:creationId xmlns:a16="http://schemas.microsoft.com/office/drawing/2014/main" id="{36A0D23F-753F-D1DE-37C6-9587718077CE}"/>
              </a:ext>
            </a:extLst>
          </p:cNvPr>
          <p:cNvSpPr/>
          <p:nvPr/>
        </p:nvSpPr>
        <p:spPr>
          <a:xfrm>
            <a:off x="512877" y="4394202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rgbClr val="FFFFFF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Garanti efter installation</a:t>
            </a:r>
          </a:p>
        </p:txBody>
      </p:sp>
      <p:sp>
        <p:nvSpPr>
          <p:cNvPr id="9" name="Text 12">
            <a:extLst>
              <a:ext uri="{FF2B5EF4-FFF2-40B4-BE49-F238E27FC236}">
                <a16:creationId xmlns:a16="http://schemas.microsoft.com/office/drawing/2014/main" id="{E7F8175D-AE9F-8340-4855-7552BAAD2342}"/>
              </a:ext>
            </a:extLst>
          </p:cNvPr>
          <p:cNvSpPr/>
          <p:nvPr/>
        </p:nvSpPr>
        <p:spPr>
          <a:xfrm>
            <a:off x="512877" y="4641853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rgbClr val="FFFFFF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Årlig kontroll och underhåll</a:t>
            </a:r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70CF68B0-B2D0-AB48-2FA5-A9F6F1A3ED82}"/>
              </a:ext>
            </a:extLst>
          </p:cNvPr>
          <p:cNvSpPr/>
          <p:nvPr/>
        </p:nvSpPr>
        <p:spPr>
          <a:xfrm>
            <a:off x="544772" y="5229760"/>
            <a:ext cx="196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2550"/>
              </a:lnSpc>
            </a:pPr>
            <a:r>
              <a:rPr lang="sv-SE" sz="1600" b="0" i="0" dirty="0">
                <a:solidFill>
                  <a:srgbClr val="FFFFFF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Pris: xx,-</a:t>
            </a:r>
            <a:endParaRPr lang="sv-SE" sz="1800" dirty="0">
              <a:solidFill>
                <a:srgbClr val="FFFFFF"/>
              </a:solidFill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D26C0CF8-4DFD-49D2-3CC6-3670CBC536AE}"/>
              </a:ext>
            </a:extLst>
          </p:cNvPr>
          <p:cNvSpPr/>
          <p:nvPr/>
        </p:nvSpPr>
        <p:spPr>
          <a:xfrm>
            <a:off x="512876" y="4891902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rgbClr val="FFFFFF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Projektering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1E150BE3-FECC-919B-4853-FC5A06AC3776}"/>
              </a:ext>
            </a:extLst>
          </p:cNvPr>
          <p:cNvSpPr txBox="1"/>
          <p:nvPr/>
        </p:nvSpPr>
        <p:spPr>
          <a:xfrm>
            <a:off x="3577234" y="7041961"/>
            <a:ext cx="312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err="1">
                <a:solidFill>
                  <a:schemeClr val="bg1"/>
                </a:solidFill>
                <a:effectLst/>
                <a:latin typeface="Barlow SemiBold" pitchFamily="2" charset="77"/>
              </a:rPr>
              <a:t>Laddsystem</a:t>
            </a:r>
            <a:r>
              <a:rPr lang="en-GB" sz="1800" b="1">
                <a:solidFill>
                  <a:schemeClr val="bg1"/>
                </a:solidFill>
                <a:effectLst/>
                <a:latin typeface="Barlow SemiBold" pitchFamily="2" charset="77"/>
              </a:rPr>
              <a:t> </a:t>
            </a:r>
            <a:r>
              <a:rPr lang="en-GB" sz="1800" b="1" err="1">
                <a:solidFill>
                  <a:schemeClr val="bg1"/>
                </a:solidFill>
                <a:effectLst/>
                <a:latin typeface="Barlow SemiBold" pitchFamily="2" charset="77"/>
              </a:rPr>
              <a:t>från</a:t>
            </a:r>
            <a:r>
              <a:rPr lang="en-GB" sz="1800" b="1">
                <a:solidFill>
                  <a:schemeClr val="bg1"/>
                </a:solidFill>
                <a:effectLst/>
                <a:latin typeface="Barlow SemiBold" pitchFamily="2" charset="77"/>
              </a:rPr>
              <a:t> CURRENT</a:t>
            </a:r>
            <a:endParaRPr lang="en-NO" sz="1800" b="1">
              <a:solidFill>
                <a:schemeClr val="bg1"/>
              </a:solidFill>
              <a:latin typeface="Barlow SemiBold" pitchFamily="2" charset="77"/>
            </a:endParaRPr>
          </a:p>
        </p:txBody>
      </p:sp>
      <p:sp>
        <p:nvSpPr>
          <p:cNvPr id="19" name="Text 23">
            <a:extLst>
              <a:ext uri="{FF2B5EF4-FFF2-40B4-BE49-F238E27FC236}">
                <a16:creationId xmlns:a16="http://schemas.microsoft.com/office/drawing/2014/main" id="{6E6F2D2E-1BB1-529A-D2C9-B1B77C4C2C36}"/>
              </a:ext>
            </a:extLst>
          </p:cNvPr>
          <p:cNvSpPr/>
          <p:nvPr/>
        </p:nvSpPr>
        <p:spPr>
          <a:xfrm>
            <a:off x="3750596" y="9027318"/>
            <a:ext cx="2143125" cy="25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1800"/>
              </a:lnSpc>
            </a:pPr>
            <a:r>
              <a:rPr lang="sv-SE" sz="1600" b="1">
                <a:solidFill>
                  <a:schemeClr val="bg1"/>
                </a:solidFill>
                <a:latin typeface="Barlow" pitchFamily="2" charset="77"/>
              </a:rPr>
              <a:t>Pris exkl. moms: xx,-</a:t>
            </a:r>
          </a:p>
        </p:txBody>
      </p:sp>
      <p:sp>
        <p:nvSpPr>
          <p:cNvPr id="20" name="Text 24">
            <a:extLst>
              <a:ext uri="{FF2B5EF4-FFF2-40B4-BE49-F238E27FC236}">
                <a16:creationId xmlns:a16="http://schemas.microsoft.com/office/drawing/2014/main" id="{D91C1A5A-2459-23EC-36C3-F3378AB67A84}"/>
              </a:ext>
            </a:extLst>
          </p:cNvPr>
          <p:cNvSpPr/>
          <p:nvPr/>
        </p:nvSpPr>
        <p:spPr>
          <a:xfrm>
            <a:off x="3750596" y="9266916"/>
            <a:ext cx="1628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1620"/>
              </a:lnSpc>
            </a:pPr>
            <a:r>
              <a:rPr lang="sv-SE" sz="1050" b="0" i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per laddpunkt/månad:</a:t>
            </a:r>
            <a:endParaRPr lang="sv-SE" sz="105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5EE7C7BA-64B9-FE28-FD45-E8FC76ECF159}"/>
              </a:ext>
            </a:extLst>
          </p:cNvPr>
          <p:cNvSpPr txBox="1"/>
          <p:nvPr/>
        </p:nvSpPr>
        <p:spPr>
          <a:xfrm>
            <a:off x="3577234" y="7318482"/>
            <a:ext cx="2028825" cy="2936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1800"/>
              </a:lnSpc>
            </a:pPr>
            <a:r>
              <a:rPr lang="sv-SE" sz="1100">
                <a:solidFill>
                  <a:schemeClr val="bg1"/>
                </a:solidFill>
                <a:latin typeface="Barlow Light" pitchFamily="2" charset="77"/>
                <a:ea typeface="Barlow SemiBold" pitchFamily="34" charset="-122"/>
                <a:cs typeface="Barlow SemiBold" pitchFamily="34" charset="-120"/>
              </a:rPr>
              <a:t>En komplett lösning </a:t>
            </a:r>
            <a:endParaRPr lang="sv-SE" sz="1100">
              <a:solidFill>
                <a:schemeClr val="bg1"/>
              </a:solidFill>
              <a:latin typeface="Barlow Light" pitchFamily="2" charset="77"/>
            </a:endParaRPr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B012E137-9297-CC6E-0936-C1CC00BB925F}"/>
              </a:ext>
            </a:extLst>
          </p:cNvPr>
          <p:cNvSpPr/>
          <p:nvPr/>
        </p:nvSpPr>
        <p:spPr>
          <a:xfrm>
            <a:off x="3678880" y="7803186"/>
            <a:ext cx="2752046" cy="236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Faktura- och debiteringslösning</a:t>
            </a:r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C96EA6BB-8CD0-1806-58F8-57CC29462AE2}"/>
              </a:ext>
            </a:extLst>
          </p:cNvPr>
          <p:cNvSpPr/>
          <p:nvPr/>
        </p:nvSpPr>
        <p:spPr>
          <a:xfrm>
            <a:off x="3678881" y="8050836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Lastbalansering &amp; spotpris</a:t>
            </a:r>
          </a:p>
        </p:txBody>
      </p:sp>
      <p:sp>
        <p:nvSpPr>
          <p:cNvPr id="25" name="Text 12">
            <a:extLst>
              <a:ext uri="{FF2B5EF4-FFF2-40B4-BE49-F238E27FC236}">
                <a16:creationId xmlns:a16="http://schemas.microsoft.com/office/drawing/2014/main" id="{EBC08772-4CE2-9CE0-5A15-48A6F8660CE4}"/>
              </a:ext>
            </a:extLst>
          </p:cNvPr>
          <p:cNvSpPr/>
          <p:nvPr/>
        </p:nvSpPr>
        <p:spPr>
          <a:xfrm>
            <a:off x="3678881" y="8298486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Portal och App</a:t>
            </a:r>
          </a:p>
        </p:txBody>
      </p:sp>
      <p:sp>
        <p:nvSpPr>
          <p:cNvPr id="33" name="Text 12">
            <a:extLst>
              <a:ext uri="{FF2B5EF4-FFF2-40B4-BE49-F238E27FC236}">
                <a16:creationId xmlns:a16="http://schemas.microsoft.com/office/drawing/2014/main" id="{572AECF6-7B6C-D39A-DE68-34A5CFF42FCC}"/>
              </a:ext>
            </a:extLst>
          </p:cNvPr>
          <p:cNvSpPr/>
          <p:nvPr/>
        </p:nvSpPr>
        <p:spPr>
          <a:xfrm>
            <a:off x="3678880" y="8548534"/>
            <a:ext cx="2888495" cy="231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Slutkundssupport alla dagar (07-23) </a:t>
            </a:r>
          </a:p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endParaRPr lang="sv-SE">
              <a:solidFill>
                <a:schemeClr val="bg1"/>
              </a:solidFill>
              <a:latin typeface="Barlow Regular" pitchFamily="34" charset="0"/>
              <a:ea typeface="Barlow Regular" pitchFamily="34" charset="-122"/>
              <a:cs typeface="Barlow Regular" pitchFamily="34" charset="-12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439DCCF-3BFB-B477-5E01-4D0B11D16177}"/>
              </a:ext>
            </a:extLst>
          </p:cNvPr>
          <p:cNvSpPr txBox="1"/>
          <p:nvPr/>
        </p:nvSpPr>
        <p:spPr>
          <a:xfrm>
            <a:off x="4976327" y="318266"/>
            <a:ext cx="151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Lägg</a:t>
            </a:r>
            <a:r>
              <a:rPr lang="nb-NO"/>
              <a:t> in din 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51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heck_red">
            <a:extLst>
              <a:ext uri="{FF2B5EF4-FFF2-40B4-BE49-F238E27FC236}">
                <a16:creationId xmlns:a16="http://schemas.microsoft.com/office/drawing/2014/main" id="{A44B17E5-28AA-B959-88DF-A83D6BABF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35561-B51D-DE45-59DA-C57B2847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325" y="0"/>
            <a:ext cx="6996650" cy="9907588"/>
          </a:xfrm>
          <a:prstGeom prst="rect">
            <a:avLst/>
          </a:prstGeom>
        </p:spPr>
      </p:pic>
      <p:sp>
        <p:nvSpPr>
          <p:cNvPr id="5" name="Text 13">
            <a:extLst>
              <a:ext uri="{FF2B5EF4-FFF2-40B4-BE49-F238E27FC236}">
                <a16:creationId xmlns:a16="http://schemas.microsoft.com/office/drawing/2014/main" id="{E3ABAAB8-FB0E-36C3-324A-05AF966BDA18}"/>
              </a:ext>
            </a:extLst>
          </p:cNvPr>
          <p:cNvSpPr/>
          <p:nvPr/>
        </p:nvSpPr>
        <p:spPr>
          <a:xfrm>
            <a:off x="3581400" y="8918891"/>
            <a:ext cx="659524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2550"/>
              </a:lnSpc>
            </a:pPr>
            <a:r>
              <a:rPr lang="sv-SE" sz="1600" b="0" i="0" dirty="0" err="1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Xx</a:t>
            </a:r>
            <a:r>
              <a:rPr lang="sv-SE" sz="1600" b="0" i="0" dirty="0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 kr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6" name="Text 13">
            <a:extLst>
              <a:ext uri="{FF2B5EF4-FFF2-40B4-BE49-F238E27FC236}">
                <a16:creationId xmlns:a16="http://schemas.microsoft.com/office/drawing/2014/main" id="{38166D39-B8A3-DD41-0A60-BBF3A488CBB1}"/>
              </a:ext>
            </a:extLst>
          </p:cNvPr>
          <p:cNvSpPr/>
          <p:nvPr/>
        </p:nvSpPr>
        <p:spPr>
          <a:xfrm>
            <a:off x="5586248" y="8918891"/>
            <a:ext cx="659524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ts val="2550"/>
              </a:lnSpc>
            </a:pPr>
            <a:r>
              <a:rPr lang="sv-SE" sz="1600" b="0" i="0" dirty="0" err="1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Xx</a:t>
            </a:r>
            <a:r>
              <a:rPr lang="sv-SE" sz="1600" b="0" i="0" dirty="0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 kr</a:t>
            </a:r>
            <a:endParaRPr lang="sv-S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96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8A512-E69B-4415-A1F6-141FEE50903D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1d7cf775-6ec5-400e-888d-c770f479f963"/>
    <ds:schemaRef ds:uri="http://schemas.microsoft.com/office/infopath/2007/PartnerControls"/>
    <ds:schemaRef ds:uri="http://schemas.openxmlformats.org/package/2006/metadata/core-properties"/>
    <ds:schemaRef ds:uri="6b9f6e23-8bea-4e57-9192-b8c7e218a49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F8851B-0748-4094-B436-2760B652C4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8C3B85-8D96-441D-A68E-F01CDD35169B}">
  <ds:schemaRefs>
    <ds:schemaRef ds:uri="1d7cf775-6ec5-400e-888d-c770f479f963"/>
    <ds:schemaRef ds:uri="6b9f6e23-8bea-4e57-9192-b8c7e218a4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Egendefinert</PresentationFormat>
  <Paragraphs>19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Barlow SemiBold</vt:lpstr>
      <vt:lpstr>Barlow Light</vt:lpstr>
      <vt:lpstr>Arial</vt:lpstr>
      <vt:lpstr>Barlow</vt:lpstr>
      <vt:lpstr>Barlow Regular</vt:lpstr>
      <vt:lpstr>Simple Light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Губіна</dc:creator>
  <cp:lastModifiedBy>Emil Stordahl</cp:lastModifiedBy>
  <cp:revision>1</cp:revision>
  <dcterms:modified xsi:type="dcterms:W3CDTF">2024-09-17T08:26:10Z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