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8"/>
  </p:notesMasterIdLst>
  <p:sldIdLst>
    <p:sldId id="289" r:id="rId5"/>
    <p:sldId id="290" r:id="rId6"/>
    <p:sldId id="286" r:id="rId7"/>
  </p:sldIdLst>
  <p:sldSz cx="6858000" cy="9907588"/>
  <p:notesSz cx="6858000" cy="9144000"/>
  <p:embeddedFontLst>
    <p:embeddedFont>
      <p:font typeface="Barlow" panose="00000500000000000000" pitchFamily="2" charset="0"/>
      <p:regular r:id="rId9"/>
      <p:bold r:id="rId10"/>
      <p:italic r:id="rId11"/>
      <p:boldItalic r:id="rId12"/>
    </p:embeddedFont>
    <p:embeddedFont>
      <p:font typeface="Barlow Light" panose="00000400000000000000" pitchFamily="2" charset="0"/>
      <p:regular r:id="rId13"/>
      <p:italic r:id="rId14"/>
    </p:embeddedFont>
    <p:embeddedFont>
      <p:font typeface="Barlow Regular" panose="00000500000000000000" pitchFamily="2" charset="0"/>
      <p:regular r:id="rId15"/>
      <p:bold r:id="rId16"/>
      <p:italic r:id="rId17"/>
      <p:boldItalic r:id="rId18"/>
    </p:embeddedFont>
    <p:embeddedFont>
      <p:font typeface="Barlow SemiBold" panose="00000700000000000000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F0E4"/>
    <a:srgbClr val="274C3C"/>
    <a:srgbClr val="03332F"/>
    <a:srgbClr val="03332E"/>
    <a:srgbClr val="F3F8F2"/>
    <a:srgbClr val="F04453"/>
    <a:srgbClr val="043330"/>
    <a:srgbClr val="0098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BB42C9-1F1B-8341-9781-ADC33C973F67}" v="9" dt="2024-09-16T21:10:07.790"/>
    <p1510:client id="{3103B7E3-0275-4FCB-A905-2C368368D635}" v="2" dt="2024-09-17T08:28:04.3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20"/>
    <p:restoredTop sz="94858"/>
  </p:normalViewPr>
  <p:slideViewPr>
    <p:cSldViewPr snapToGrid="0">
      <p:cViewPr varScale="1">
        <p:scale>
          <a:sx n="88" d="100"/>
          <a:sy n="88" d="100"/>
        </p:scale>
        <p:origin x="4104" y="69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1" d="100"/>
          <a:sy n="111" d="100"/>
        </p:scale>
        <p:origin x="2472" y="2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13.fntdata"/><Relationship Id="rId7" Type="http://schemas.openxmlformats.org/officeDocument/2006/relationships/slide" Target="slides/slide3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7.fntdata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 Stordahl" userId="90c64c50-79e0-4677-881c-9796186af97c" providerId="ADAL" clId="{3103B7E3-0275-4FCB-A905-2C368368D635}"/>
    <pc:docChg chg="modSld">
      <pc:chgData name="Emil Stordahl" userId="90c64c50-79e0-4677-881c-9796186af97c" providerId="ADAL" clId="{3103B7E3-0275-4FCB-A905-2C368368D635}" dt="2024-09-17T08:28:08.576" v="17" actId="20577"/>
      <pc:docMkLst>
        <pc:docMk/>
      </pc:docMkLst>
      <pc:sldChg chg="addSp delSp modSp mod">
        <pc:chgData name="Emil Stordahl" userId="90c64c50-79e0-4677-881c-9796186af97c" providerId="ADAL" clId="{3103B7E3-0275-4FCB-A905-2C368368D635}" dt="2024-09-17T08:28:08.576" v="17" actId="20577"/>
        <pc:sldMkLst>
          <pc:docMk/>
          <pc:sldMk cId="2377487671" sldId="289"/>
        </pc:sldMkLst>
        <pc:spChg chg="add mod">
          <ac:chgData name="Emil Stordahl" userId="90c64c50-79e0-4677-881c-9796186af97c" providerId="ADAL" clId="{3103B7E3-0275-4FCB-A905-2C368368D635}" dt="2024-09-17T08:28:08.576" v="17" actId="20577"/>
          <ac:spMkLst>
            <pc:docMk/>
            <pc:sldMk cId="2377487671" sldId="289"/>
            <ac:spMk id="3" creationId="{931CEE0E-7EE7-9790-C234-BAA16FAA85B7}"/>
          </ac:spMkLst>
        </pc:spChg>
        <pc:picChg chg="del">
          <ac:chgData name="Emil Stordahl" userId="90c64c50-79e0-4677-881c-9796186af97c" providerId="ADAL" clId="{3103B7E3-0275-4FCB-A905-2C368368D635}" dt="2024-09-17T08:27:54.233" v="0" actId="478"/>
          <ac:picMkLst>
            <pc:docMk/>
            <pc:sldMk cId="2377487671" sldId="289"/>
            <ac:picMk id="2" creationId="{8B2E8815-6AA3-F4AA-E1B0-6FC2CA760DC0}"/>
          </ac:picMkLst>
        </pc:picChg>
      </pc:sldChg>
    </pc:docChg>
  </pc:docChgLst>
  <pc:docChgLst>
    <pc:chgData name="Dusko Tomic" userId="b8465a1e-415b-41b4-ae7f-3f51bc954d63" providerId="ADAL" clId="{0CBB42C9-1F1B-8341-9781-ADC33C973F67}"/>
    <pc:docChg chg="addSld modSld">
      <pc:chgData name="Dusko Tomic" userId="b8465a1e-415b-41b4-ae7f-3f51bc954d63" providerId="ADAL" clId="{0CBB42C9-1F1B-8341-9781-ADC33C973F67}" dt="2024-09-16T21:10:07.790" v="8"/>
      <pc:docMkLst>
        <pc:docMk/>
      </pc:docMkLst>
      <pc:sldChg chg="add">
        <pc:chgData name="Dusko Tomic" userId="b8465a1e-415b-41b4-ae7f-3f51bc954d63" providerId="ADAL" clId="{0CBB42C9-1F1B-8341-9781-ADC33C973F67}" dt="2024-09-16T21:10:07.790" v="8"/>
        <pc:sldMkLst>
          <pc:docMk/>
          <pc:sldMk cId="1846909687" sldId="286"/>
        </pc:sldMkLst>
      </pc:sldChg>
      <pc:sldChg chg="addSp delSp modSp">
        <pc:chgData name="Dusko Tomic" userId="b8465a1e-415b-41b4-ae7f-3f51bc954d63" providerId="ADAL" clId="{0CBB42C9-1F1B-8341-9781-ADC33C973F67}" dt="2024-09-16T21:09:35.209" v="6" actId="1076"/>
        <pc:sldMkLst>
          <pc:docMk/>
          <pc:sldMk cId="2377487671" sldId="289"/>
        </pc:sldMkLst>
        <pc:picChg chg="add mod">
          <ac:chgData name="Dusko Tomic" userId="b8465a1e-415b-41b4-ae7f-3f51bc954d63" providerId="ADAL" clId="{0CBB42C9-1F1B-8341-9781-ADC33C973F67}" dt="2024-09-16T21:09:35.209" v="6" actId="1076"/>
          <ac:picMkLst>
            <pc:docMk/>
            <pc:sldMk cId="2377487671" sldId="289"/>
            <ac:picMk id="2" creationId="{8B2E8815-6AA3-F4AA-E1B0-6FC2CA760DC0}"/>
          </ac:picMkLst>
        </pc:picChg>
        <pc:picChg chg="del">
          <ac:chgData name="Dusko Tomic" userId="b8465a1e-415b-41b4-ae7f-3f51bc954d63" providerId="ADAL" clId="{0CBB42C9-1F1B-8341-9781-ADC33C973F67}" dt="2024-09-16T21:09:03.267" v="0" actId="478"/>
          <ac:picMkLst>
            <pc:docMk/>
            <pc:sldMk cId="2377487671" sldId="289"/>
            <ac:picMk id="1026" creationId="{38B2DA96-A05B-5385-6581-24521520020F}"/>
          </ac:picMkLst>
        </pc:picChg>
      </pc:sldChg>
      <pc:sldChg chg="addSp delSp modSp">
        <pc:chgData name="Dusko Tomic" userId="b8465a1e-415b-41b4-ae7f-3f51bc954d63" providerId="ADAL" clId="{0CBB42C9-1F1B-8341-9781-ADC33C973F67}" dt="2024-09-16T21:09:38.052" v="7"/>
        <pc:sldMkLst>
          <pc:docMk/>
          <pc:sldMk cId="359402826" sldId="290"/>
        </pc:sldMkLst>
        <pc:picChg chg="del">
          <ac:chgData name="Dusko Tomic" userId="b8465a1e-415b-41b4-ae7f-3f51bc954d63" providerId="ADAL" clId="{0CBB42C9-1F1B-8341-9781-ADC33C973F67}" dt="2024-09-16T21:09:32.261" v="4" actId="478"/>
          <ac:picMkLst>
            <pc:docMk/>
            <pc:sldMk cId="359402826" sldId="290"/>
            <ac:picMk id="8" creationId="{59EE8DDB-B628-8F74-B4D1-FB8C3721B1D8}"/>
          </ac:picMkLst>
        </pc:picChg>
        <pc:picChg chg="add mod">
          <ac:chgData name="Dusko Tomic" userId="b8465a1e-415b-41b4-ae7f-3f51bc954d63" providerId="ADAL" clId="{0CBB42C9-1F1B-8341-9781-ADC33C973F67}" dt="2024-09-16T21:09:38.052" v="7"/>
          <ac:picMkLst>
            <pc:docMk/>
            <pc:sldMk cId="359402826" sldId="290"/>
            <ac:picMk id="9" creationId="{3452433E-CE68-305A-4E6D-92532D20AB1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42505" y="685800"/>
            <a:ext cx="2373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663488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43138" y="685800"/>
            <a:ext cx="2373312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2378918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33775" y="857189"/>
            <a:ext cx="6390300" cy="11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33775" y="2219850"/>
            <a:ext cx="3000000" cy="65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3624300" y="2219850"/>
            <a:ext cx="3000000" cy="65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6354343" y="8982098"/>
            <a:ext cx="411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33775" y="857189"/>
            <a:ext cx="6390300" cy="11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6354343" y="8982098"/>
            <a:ext cx="411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33775" y="1070174"/>
            <a:ext cx="2106000" cy="14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33775" y="2676591"/>
            <a:ext cx="2106000" cy="61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6354343" y="8982098"/>
            <a:ext cx="411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367688" y="867061"/>
            <a:ext cx="4776000" cy="787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6354343" y="8982098"/>
            <a:ext cx="411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429000" y="-241"/>
            <a:ext cx="3429000" cy="9907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199125" y="2375291"/>
            <a:ext cx="3033900" cy="28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199125" y="5399169"/>
            <a:ext cx="3033900" cy="237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3704625" y="1394684"/>
            <a:ext cx="2877900" cy="711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6354343" y="8982098"/>
            <a:ext cx="411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33775" y="8148761"/>
            <a:ext cx="4499100" cy="116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6354343" y="8982098"/>
            <a:ext cx="411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33775" y="2130573"/>
            <a:ext cx="6390300" cy="378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33775" y="6071687"/>
            <a:ext cx="6390300" cy="25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6354343" y="8982098"/>
            <a:ext cx="411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9" y="527489"/>
            <a:ext cx="5915025" cy="84647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789238-FBDB-278F-45D5-9A1EDA0574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561806"/>
            <a:ext cx="6858000" cy="34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264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33775" y="857189"/>
            <a:ext cx="6390300" cy="11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33775" y="2219850"/>
            <a:ext cx="6390300" cy="65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6354343" y="8982098"/>
            <a:ext cx="411600" cy="7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6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email@xxxxxx.co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A screenshot of a phone and computer&#10;&#10;Description automatically generated">
            <a:extLst>
              <a:ext uri="{FF2B5EF4-FFF2-40B4-BE49-F238E27FC236}">
                <a16:creationId xmlns:a16="http://schemas.microsoft.com/office/drawing/2014/main" id="{36F0F7FD-4D15-4166-B0A6-468064946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81"/>
            <a:ext cx="6858000" cy="987782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E150BE3-FECC-919B-4853-FC5A06AC3776}"/>
              </a:ext>
            </a:extLst>
          </p:cNvPr>
          <p:cNvSpPr txBox="1"/>
          <p:nvPr/>
        </p:nvSpPr>
        <p:spPr>
          <a:xfrm>
            <a:off x="3577234" y="6739820"/>
            <a:ext cx="31283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 err="1">
                <a:solidFill>
                  <a:schemeClr val="bg1"/>
                </a:solidFill>
                <a:effectLst/>
                <a:latin typeface="Barlow SemiBold" pitchFamily="2" charset="77"/>
              </a:rPr>
              <a:t>Laddsystem</a:t>
            </a:r>
            <a:r>
              <a:rPr lang="en-GB" sz="1800" b="1" dirty="0">
                <a:solidFill>
                  <a:schemeClr val="bg1"/>
                </a:solidFill>
                <a:effectLst/>
                <a:latin typeface="Barlow SemiBold" pitchFamily="2" charset="77"/>
              </a:rPr>
              <a:t> </a:t>
            </a:r>
            <a:r>
              <a:rPr lang="en-GB" sz="1800" b="1" dirty="0" err="1">
                <a:solidFill>
                  <a:schemeClr val="bg1"/>
                </a:solidFill>
                <a:effectLst/>
                <a:latin typeface="Barlow SemiBold" pitchFamily="2" charset="77"/>
              </a:rPr>
              <a:t>från</a:t>
            </a:r>
            <a:r>
              <a:rPr lang="en-GB" sz="1800" b="1" dirty="0">
                <a:solidFill>
                  <a:schemeClr val="bg1"/>
                </a:solidFill>
                <a:effectLst/>
                <a:latin typeface="Barlow SemiBold" pitchFamily="2" charset="77"/>
              </a:rPr>
              <a:t> CURRENT</a:t>
            </a:r>
            <a:endParaRPr lang="en-NO" sz="1800" b="1" dirty="0">
              <a:solidFill>
                <a:schemeClr val="bg1"/>
              </a:solidFill>
              <a:latin typeface="Barlow SemiBold" pitchFamily="2" charset="77"/>
            </a:endParaRPr>
          </a:p>
        </p:txBody>
      </p:sp>
      <p:sp>
        <p:nvSpPr>
          <p:cNvPr id="32" name="Text 23">
            <a:extLst>
              <a:ext uri="{FF2B5EF4-FFF2-40B4-BE49-F238E27FC236}">
                <a16:creationId xmlns:a16="http://schemas.microsoft.com/office/drawing/2014/main" id="{6E6F2D2E-1BB1-529A-D2C9-B1B77C4C2C36}"/>
              </a:ext>
            </a:extLst>
          </p:cNvPr>
          <p:cNvSpPr/>
          <p:nvPr/>
        </p:nvSpPr>
        <p:spPr>
          <a:xfrm>
            <a:off x="3750596" y="8725177"/>
            <a:ext cx="2143125" cy="252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800"/>
              </a:lnSpc>
            </a:pPr>
            <a:r>
              <a:rPr lang="sv-SE" sz="1600" b="1" dirty="0">
                <a:solidFill>
                  <a:schemeClr val="bg1"/>
                </a:solidFill>
                <a:latin typeface="Barlow" pitchFamily="2" charset="77"/>
              </a:rPr>
              <a:t>Pris exkl. moms: xx,-</a:t>
            </a:r>
          </a:p>
        </p:txBody>
      </p:sp>
      <p:sp>
        <p:nvSpPr>
          <p:cNvPr id="33" name="Text 24">
            <a:extLst>
              <a:ext uri="{FF2B5EF4-FFF2-40B4-BE49-F238E27FC236}">
                <a16:creationId xmlns:a16="http://schemas.microsoft.com/office/drawing/2014/main" id="{D91C1A5A-2459-23EC-36C3-F3378AB67A84}"/>
              </a:ext>
            </a:extLst>
          </p:cNvPr>
          <p:cNvSpPr/>
          <p:nvPr/>
        </p:nvSpPr>
        <p:spPr>
          <a:xfrm>
            <a:off x="3750596" y="8964775"/>
            <a:ext cx="1628775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620"/>
              </a:lnSpc>
            </a:pPr>
            <a:r>
              <a:rPr lang="sv-SE" sz="1050" b="0" i="0" dirty="0">
                <a:solidFill>
                  <a:schemeClr val="bg1"/>
                </a:solidFill>
                <a:latin typeface="Barlow" pitchFamily="2" charset="77"/>
                <a:ea typeface="Barlow Regular" pitchFamily="34" charset="-122"/>
                <a:cs typeface="Barlow Regular" pitchFamily="34" charset="-120"/>
              </a:rPr>
              <a:t>per laddpunkt/månad:</a:t>
            </a:r>
            <a:endParaRPr lang="sv-SE" sz="1050" dirty="0">
              <a:solidFill>
                <a:schemeClr val="bg1"/>
              </a:solidFill>
              <a:latin typeface="Barlow" pitchFamily="2" charset="7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EE7C7BA-64B9-FE28-FD45-E8FC76ECF159}"/>
              </a:ext>
            </a:extLst>
          </p:cNvPr>
          <p:cNvSpPr txBox="1"/>
          <p:nvPr/>
        </p:nvSpPr>
        <p:spPr>
          <a:xfrm>
            <a:off x="3577234" y="7016341"/>
            <a:ext cx="2028825" cy="2936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800"/>
              </a:lnSpc>
            </a:pPr>
            <a:r>
              <a:rPr lang="sv-SE" sz="1100" dirty="0">
                <a:solidFill>
                  <a:schemeClr val="bg1"/>
                </a:solidFill>
                <a:latin typeface="Barlow Light" pitchFamily="2" charset="77"/>
                <a:ea typeface="Barlow SemiBold" pitchFamily="34" charset="-122"/>
                <a:cs typeface="Barlow SemiBold" pitchFamily="34" charset="-120"/>
              </a:rPr>
              <a:t>Standard abonnemang</a:t>
            </a:r>
            <a:endParaRPr lang="sv-SE" sz="1100" dirty="0">
              <a:solidFill>
                <a:schemeClr val="bg1"/>
              </a:solidFill>
              <a:latin typeface="Barlow Light" pitchFamily="2" charset="77"/>
            </a:endParaRPr>
          </a:p>
        </p:txBody>
      </p:sp>
      <p:sp>
        <p:nvSpPr>
          <p:cNvPr id="47" name="Text 9">
            <a:extLst>
              <a:ext uri="{FF2B5EF4-FFF2-40B4-BE49-F238E27FC236}">
                <a16:creationId xmlns:a16="http://schemas.microsoft.com/office/drawing/2014/main" id="{FD93846D-A618-8038-819B-E00F78E67C7C}"/>
              </a:ext>
            </a:extLst>
          </p:cNvPr>
          <p:cNvSpPr/>
          <p:nvPr/>
        </p:nvSpPr>
        <p:spPr>
          <a:xfrm>
            <a:off x="418036" y="2465867"/>
            <a:ext cx="2808512" cy="2242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800"/>
              </a:lnSpc>
            </a:pPr>
            <a:r>
              <a:rPr lang="sv-SE" sz="1800" b="1" dirty="0">
                <a:solidFill>
                  <a:schemeClr val="tx1"/>
                </a:solidFill>
                <a:latin typeface="Barlow SemiBold" pitchFamily="2" charset="77"/>
                <a:ea typeface="Barlow SemiBold" pitchFamily="34" charset="-122"/>
                <a:cs typeface="Barlow SemiBold" pitchFamily="34" charset="-120"/>
              </a:rPr>
              <a:t>Installation &amp; Service</a:t>
            </a:r>
            <a:endParaRPr lang="sv-SE" sz="1800" b="1" dirty="0">
              <a:solidFill>
                <a:schemeClr val="tx1"/>
              </a:solidFill>
              <a:latin typeface="Barlow SemiBold" pitchFamily="2" charset="77"/>
            </a:endParaRPr>
          </a:p>
        </p:txBody>
      </p:sp>
      <p:sp>
        <p:nvSpPr>
          <p:cNvPr id="48" name="Text 10">
            <a:extLst>
              <a:ext uri="{FF2B5EF4-FFF2-40B4-BE49-F238E27FC236}">
                <a16:creationId xmlns:a16="http://schemas.microsoft.com/office/drawing/2014/main" id="{C8A146AF-288A-CA05-0D3B-98D785B37C51}"/>
              </a:ext>
            </a:extLst>
          </p:cNvPr>
          <p:cNvSpPr/>
          <p:nvPr/>
        </p:nvSpPr>
        <p:spPr>
          <a:xfrm>
            <a:off x="455072" y="2936006"/>
            <a:ext cx="242697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>
              <a:lnSpc>
                <a:spcPts val="1620"/>
              </a:lnSpc>
              <a:buClr>
                <a:srgbClr val="EF3153"/>
              </a:buClr>
              <a:buSzPct val="150000"/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latin typeface="Barlow Regular" pitchFamily="34" charset="0"/>
                <a:ea typeface="Barlow Regular" pitchFamily="34" charset="-122"/>
                <a:cs typeface="Barlow Regular" pitchFamily="34" charset="-120"/>
              </a:rPr>
              <a:t>Installation av elbilsladdare</a:t>
            </a:r>
          </a:p>
        </p:txBody>
      </p:sp>
      <p:sp>
        <p:nvSpPr>
          <p:cNvPr id="49" name="Text 11">
            <a:extLst>
              <a:ext uri="{FF2B5EF4-FFF2-40B4-BE49-F238E27FC236}">
                <a16:creationId xmlns:a16="http://schemas.microsoft.com/office/drawing/2014/main" id="{36A0D23F-753F-D1DE-37C6-9587718077CE}"/>
              </a:ext>
            </a:extLst>
          </p:cNvPr>
          <p:cNvSpPr/>
          <p:nvPr/>
        </p:nvSpPr>
        <p:spPr>
          <a:xfrm>
            <a:off x="455073" y="3183656"/>
            <a:ext cx="2371724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>
              <a:lnSpc>
                <a:spcPts val="1620"/>
              </a:lnSpc>
              <a:buClr>
                <a:srgbClr val="EF3153"/>
              </a:buClr>
              <a:buSzPct val="150000"/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latin typeface="Barlow Regular" pitchFamily="34" charset="0"/>
                <a:ea typeface="Barlow Regular" pitchFamily="34" charset="-122"/>
                <a:cs typeface="Barlow Regular" pitchFamily="34" charset="-120"/>
              </a:rPr>
              <a:t>Garanti efter installation</a:t>
            </a:r>
          </a:p>
        </p:txBody>
      </p:sp>
      <p:sp>
        <p:nvSpPr>
          <p:cNvPr id="50" name="Text 12">
            <a:extLst>
              <a:ext uri="{FF2B5EF4-FFF2-40B4-BE49-F238E27FC236}">
                <a16:creationId xmlns:a16="http://schemas.microsoft.com/office/drawing/2014/main" id="{E7F8175D-AE9F-8340-4855-7552BAAD2342}"/>
              </a:ext>
            </a:extLst>
          </p:cNvPr>
          <p:cNvSpPr/>
          <p:nvPr/>
        </p:nvSpPr>
        <p:spPr>
          <a:xfrm>
            <a:off x="455073" y="3431306"/>
            <a:ext cx="2371723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>
              <a:lnSpc>
                <a:spcPts val="1620"/>
              </a:lnSpc>
              <a:buClr>
                <a:srgbClr val="EF3153"/>
              </a:buClr>
              <a:buSzPct val="150000"/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latin typeface="Barlow Regular" pitchFamily="34" charset="0"/>
                <a:ea typeface="Barlow Regular" pitchFamily="34" charset="-122"/>
                <a:cs typeface="Barlow Regular" pitchFamily="34" charset="-120"/>
              </a:rPr>
              <a:t>Årlig kontroll och underhåll</a:t>
            </a:r>
          </a:p>
        </p:txBody>
      </p:sp>
      <p:sp>
        <p:nvSpPr>
          <p:cNvPr id="51" name="Text 13">
            <a:extLst>
              <a:ext uri="{FF2B5EF4-FFF2-40B4-BE49-F238E27FC236}">
                <a16:creationId xmlns:a16="http://schemas.microsoft.com/office/drawing/2014/main" id="{70CF68B0-B2D0-AB48-2FA5-A9F6F1A3ED82}"/>
              </a:ext>
            </a:extLst>
          </p:cNvPr>
          <p:cNvSpPr/>
          <p:nvPr/>
        </p:nvSpPr>
        <p:spPr>
          <a:xfrm>
            <a:off x="486968" y="4019214"/>
            <a:ext cx="1962150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550"/>
              </a:lnSpc>
            </a:pPr>
            <a:r>
              <a:rPr lang="sv-SE" sz="1600" b="0" i="0" dirty="0">
                <a:solidFill>
                  <a:schemeClr val="tx1"/>
                </a:solidFill>
                <a:latin typeface="Barlow SemiBold" pitchFamily="34" charset="0"/>
                <a:ea typeface="Barlow SemiBold" pitchFamily="34" charset="-122"/>
                <a:cs typeface="Barlow SemiBold" pitchFamily="34" charset="-120"/>
              </a:rPr>
              <a:t>Pris: xx,-</a:t>
            </a:r>
            <a:endParaRPr lang="sv-SE" sz="1800" dirty="0">
              <a:solidFill>
                <a:schemeClr val="tx1"/>
              </a:solidFill>
            </a:endParaRPr>
          </a:p>
        </p:txBody>
      </p:sp>
      <p:sp>
        <p:nvSpPr>
          <p:cNvPr id="53" name="Text 12">
            <a:extLst>
              <a:ext uri="{FF2B5EF4-FFF2-40B4-BE49-F238E27FC236}">
                <a16:creationId xmlns:a16="http://schemas.microsoft.com/office/drawing/2014/main" id="{D26C0CF8-4DFD-49D2-3CC6-3670CBC536AE}"/>
              </a:ext>
            </a:extLst>
          </p:cNvPr>
          <p:cNvSpPr/>
          <p:nvPr/>
        </p:nvSpPr>
        <p:spPr>
          <a:xfrm>
            <a:off x="455072" y="3681355"/>
            <a:ext cx="2371723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>
              <a:lnSpc>
                <a:spcPts val="1620"/>
              </a:lnSpc>
              <a:buClr>
                <a:srgbClr val="EF3153"/>
              </a:buClr>
              <a:buSzPct val="150000"/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latin typeface="Barlow Regular" pitchFamily="34" charset="0"/>
                <a:ea typeface="Barlow Regular" pitchFamily="34" charset="-122"/>
                <a:cs typeface="Barlow Regular" pitchFamily="34" charset="-120"/>
              </a:rPr>
              <a:t>Projektering</a:t>
            </a:r>
          </a:p>
        </p:txBody>
      </p:sp>
      <p:sp>
        <p:nvSpPr>
          <p:cNvPr id="58" name="Text 10">
            <a:extLst>
              <a:ext uri="{FF2B5EF4-FFF2-40B4-BE49-F238E27FC236}">
                <a16:creationId xmlns:a16="http://schemas.microsoft.com/office/drawing/2014/main" id="{B012E137-9297-CC6E-0936-C1CC00BB925F}"/>
              </a:ext>
            </a:extLst>
          </p:cNvPr>
          <p:cNvSpPr/>
          <p:nvPr/>
        </p:nvSpPr>
        <p:spPr>
          <a:xfrm>
            <a:off x="3678879" y="7501044"/>
            <a:ext cx="3011345" cy="2260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>
              <a:lnSpc>
                <a:spcPts val="1620"/>
              </a:lnSpc>
              <a:buClr>
                <a:srgbClr val="EF3153"/>
              </a:buClr>
              <a:buSzPct val="150000"/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latin typeface="Barlow Regular" pitchFamily="34" charset="0"/>
                <a:ea typeface="Barlow Regular" pitchFamily="34" charset="-122"/>
                <a:cs typeface="Barlow Regular" pitchFamily="34" charset="-120"/>
              </a:rPr>
              <a:t>Faktura- och debiteringslösning</a:t>
            </a:r>
          </a:p>
        </p:txBody>
      </p:sp>
      <p:sp>
        <p:nvSpPr>
          <p:cNvPr id="59" name="Text 11">
            <a:extLst>
              <a:ext uri="{FF2B5EF4-FFF2-40B4-BE49-F238E27FC236}">
                <a16:creationId xmlns:a16="http://schemas.microsoft.com/office/drawing/2014/main" id="{C96EA6BB-8CD0-1806-58F8-57CC29462AE2}"/>
              </a:ext>
            </a:extLst>
          </p:cNvPr>
          <p:cNvSpPr/>
          <p:nvPr/>
        </p:nvSpPr>
        <p:spPr>
          <a:xfrm>
            <a:off x="3678881" y="7748695"/>
            <a:ext cx="2371724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>
              <a:lnSpc>
                <a:spcPts val="1620"/>
              </a:lnSpc>
              <a:buClr>
                <a:srgbClr val="EF3153"/>
              </a:buClr>
              <a:buSzPct val="150000"/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latin typeface="Barlow" pitchFamily="2" charset="77"/>
                <a:ea typeface="Barlow Regular" pitchFamily="34" charset="-122"/>
                <a:cs typeface="Barlow Regular" pitchFamily="34" charset="-120"/>
              </a:rPr>
              <a:t>Spotpris och lastbalansering</a:t>
            </a:r>
          </a:p>
        </p:txBody>
      </p:sp>
      <p:sp>
        <p:nvSpPr>
          <p:cNvPr id="60" name="Text 12">
            <a:extLst>
              <a:ext uri="{FF2B5EF4-FFF2-40B4-BE49-F238E27FC236}">
                <a16:creationId xmlns:a16="http://schemas.microsoft.com/office/drawing/2014/main" id="{EBC08772-4CE2-9CE0-5A15-48A6F8660CE4}"/>
              </a:ext>
            </a:extLst>
          </p:cNvPr>
          <p:cNvSpPr/>
          <p:nvPr/>
        </p:nvSpPr>
        <p:spPr>
          <a:xfrm>
            <a:off x="3678881" y="7996345"/>
            <a:ext cx="2371723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>
              <a:lnSpc>
                <a:spcPts val="1620"/>
              </a:lnSpc>
              <a:buClr>
                <a:srgbClr val="EF3153"/>
              </a:buClr>
              <a:buSzPct val="150000"/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latin typeface="Barlow" pitchFamily="2" charset="77"/>
                <a:ea typeface="Barlow Regular" pitchFamily="34" charset="-122"/>
                <a:cs typeface="Barlow Regular" pitchFamily="34" charset="-120"/>
              </a:rPr>
              <a:t>OCPP 2.0.1-certifierad</a:t>
            </a:r>
          </a:p>
        </p:txBody>
      </p:sp>
      <p:sp>
        <p:nvSpPr>
          <p:cNvPr id="61" name="Text 12">
            <a:extLst>
              <a:ext uri="{FF2B5EF4-FFF2-40B4-BE49-F238E27FC236}">
                <a16:creationId xmlns:a16="http://schemas.microsoft.com/office/drawing/2014/main" id="{572AECF6-7B6C-D39A-DE68-34A5CFF42FCC}"/>
              </a:ext>
            </a:extLst>
          </p:cNvPr>
          <p:cNvSpPr/>
          <p:nvPr/>
        </p:nvSpPr>
        <p:spPr>
          <a:xfrm>
            <a:off x="3678880" y="8246393"/>
            <a:ext cx="2932101" cy="2524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>
              <a:lnSpc>
                <a:spcPts val="1620"/>
              </a:lnSpc>
              <a:buClr>
                <a:srgbClr val="EF3153"/>
              </a:buClr>
              <a:buSzPct val="150000"/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latin typeface="Barlow" pitchFamily="2" charset="77"/>
                <a:ea typeface="Barlow Regular" pitchFamily="34" charset="-122"/>
                <a:cs typeface="Barlow Regular" pitchFamily="34" charset="-120"/>
              </a:rPr>
              <a:t>Slutkundssupport alla dagar  (07:23)</a:t>
            </a:r>
          </a:p>
          <a:p>
            <a:pPr marL="171450" indent="-171450">
              <a:lnSpc>
                <a:spcPts val="1620"/>
              </a:lnSpc>
              <a:buClr>
                <a:srgbClr val="EF3153"/>
              </a:buClr>
              <a:buSzPct val="150000"/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  <a:latin typeface="Barlow Regular" pitchFamily="34" charset="0"/>
              <a:ea typeface="Barlow Regular" pitchFamily="34" charset="-122"/>
              <a:cs typeface="Barlow Regular" pitchFamily="34" charset="-120"/>
            </a:endParaRP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931CEE0E-7EE7-9790-C234-BAA16FAA85B7}"/>
              </a:ext>
            </a:extLst>
          </p:cNvPr>
          <p:cNvSpPr txBox="1"/>
          <p:nvPr/>
        </p:nvSpPr>
        <p:spPr>
          <a:xfrm>
            <a:off x="5094514" y="354563"/>
            <a:ext cx="16110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Lägg</a:t>
            </a:r>
            <a:r>
              <a:rPr lang="nb-NO" dirty="0"/>
              <a:t> in din logo</a:t>
            </a:r>
          </a:p>
        </p:txBody>
      </p:sp>
    </p:spTree>
    <p:extLst>
      <p:ext uri="{BB962C8B-B14F-4D97-AF65-F5344CB8AC3E}">
        <p14:creationId xmlns:p14="http://schemas.microsoft.com/office/powerpoint/2010/main" val="2377487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13586A-F210-894E-F9F9-68221EC01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ell phones and a computer&#10;&#10;Description automatically generated">
            <a:extLst>
              <a:ext uri="{FF2B5EF4-FFF2-40B4-BE49-F238E27FC236}">
                <a16:creationId xmlns:a16="http://schemas.microsoft.com/office/drawing/2014/main" id="{5CA5CDEB-3D83-440C-217F-287D9011D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6857999" cy="990758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E37C4AC-98A1-1CF4-54FD-F99F03C32A53}"/>
              </a:ext>
            </a:extLst>
          </p:cNvPr>
          <p:cNvSpPr txBox="1"/>
          <p:nvPr/>
        </p:nvSpPr>
        <p:spPr>
          <a:xfrm>
            <a:off x="3577234" y="6739820"/>
            <a:ext cx="31283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 err="1">
                <a:solidFill>
                  <a:schemeClr val="bg1"/>
                </a:solidFill>
                <a:effectLst/>
                <a:latin typeface="Barlow SemiBold" pitchFamily="2" charset="77"/>
              </a:rPr>
              <a:t>Laddsystem</a:t>
            </a:r>
            <a:r>
              <a:rPr lang="en-GB" sz="1800" b="1" dirty="0">
                <a:solidFill>
                  <a:schemeClr val="bg1"/>
                </a:solidFill>
                <a:effectLst/>
                <a:latin typeface="Barlow SemiBold" pitchFamily="2" charset="77"/>
              </a:rPr>
              <a:t> </a:t>
            </a:r>
            <a:r>
              <a:rPr lang="en-GB" sz="1800" b="1" dirty="0" err="1">
                <a:solidFill>
                  <a:schemeClr val="bg1"/>
                </a:solidFill>
                <a:effectLst/>
                <a:latin typeface="Barlow SemiBold" pitchFamily="2" charset="77"/>
              </a:rPr>
              <a:t>från</a:t>
            </a:r>
            <a:r>
              <a:rPr lang="en-GB" sz="1800" b="1" dirty="0">
                <a:solidFill>
                  <a:schemeClr val="bg1"/>
                </a:solidFill>
                <a:effectLst/>
                <a:latin typeface="Barlow SemiBold" pitchFamily="2" charset="77"/>
              </a:rPr>
              <a:t> CURRENT</a:t>
            </a:r>
            <a:endParaRPr lang="en-NO" sz="1800" b="1" dirty="0">
              <a:solidFill>
                <a:schemeClr val="bg1"/>
              </a:solidFill>
              <a:latin typeface="Barlow SemiBold" pitchFamily="2" charset="77"/>
            </a:endParaRPr>
          </a:p>
        </p:txBody>
      </p:sp>
      <p:sp>
        <p:nvSpPr>
          <p:cNvPr id="32" name="Text 23">
            <a:extLst>
              <a:ext uri="{FF2B5EF4-FFF2-40B4-BE49-F238E27FC236}">
                <a16:creationId xmlns:a16="http://schemas.microsoft.com/office/drawing/2014/main" id="{BCFEBB02-B7B7-783E-2B18-77116F6DD331}"/>
              </a:ext>
            </a:extLst>
          </p:cNvPr>
          <p:cNvSpPr/>
          <p:nvPr/>
        </p:nvSpPr>
        <p:spPr>
          <a:xfrm>
            <a:off x="3750596" y="8725177"/>
            <a:ext cx="2143125" cy="252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800"/>
              </a:lnSpc>
            </a:pPr>
            <a:r>
              <a:rPr lang="sv-SE" sz="1600" b="1" dirty="0">
                <a:solidFill>
                  <a:schemeClr val="bg1"/>
                </a:solidFill>
                <a:latin typeface="Barlow" pitchFamily="2" charset="77"/>
              </a:rPr>
              <a:t>Pris exkl. moms: xx,-</a:t>
            </a:r>
          </a:p>
        </p:txBody>
      </p:sp>
      <p:sp>
        <p:nvSpPr>
          <p:cNvPr id="33" name="Text 24">
            <a:extLst>
              <a:ext uri="{FF2B5EF4-FFF2-40B4-BE49-F238E27FC236}">
                <a16:creationId xmlns:a16="http://schemas.microsoft.com/office/drawing/2014/main" id="{F66730FB-AD9B-AAEB-0CB9-9FB0716BF51B}"/>
              </a:ext>
            </a:extLst>
          </p:cNvPr>
          <p:cNvSpPr/>
          <p:nvPr/>
        </p:nvSpPr>
        <p:spPr>
          <a:xfrm>
            <a:off x="3750596" y="8964775"/>
            <a:ext cx="1628775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620"/>
              </a:lnSpc>
            </a:pPr>
            <a:r>
              <a:rPr lang="sv-SE" sz="1050" b="0" i="0" dirty="0">
                <a:solidFill>
                  <a:schemeClr val="bg1"/>
                </a:solidFill>
                <a:latin typeface="Barlow" pitchFamily="2" charset="77"/>
                <a:ea typeface="Barlow Regular" pitchFamily="34" charset="-122"/>
                <a:cs typeface="Barlow Regular" pitchFamily="34" charset="-120"/>
              </a:rPr>
              <a:t>per laddpunkt/månad:</a:t>
            </a:r>
            <a:endParaRPr lang="sv-SE" sz="1050" dirty="0">
              <a:solidFill>
                <a:schemeClr val="bg1"/>
              </a:solidFill>
              <a:latin typeface="Barlow" pitchFamily="2" charset="7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999A86D-69F2-4FC9-A5CA-698C2C67B7B1}"/>
              </a:ext>
            </a:extLst>
          </p:cNvPr>
          <p:cNvSpPr txBox="1"/>
          <p:nvPr/>
        </p:nvSpPr>
        <p:spPr>
          <a:xfrm>
            <a:off x="3577234" y="7016341"/>
            <a:ext cx="2028825" cy="2936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800"/>
              </a:lnSpc>
            </a:pPr>
            <a:r>
              <a:rPr lang="sv-SE" sz="1100" dirty="0">
                <a:solidFill>
                  <a:schemeClr val="bg1"/>
                </a:solidFill>
                <a:latin typeface="Barlow Light" pitchFamily="2" charset="77"/>
                <a:ea typeface="Barlow SemiBold" pitchFamily="34" charset="-122"/>
                <a:cs typeface="Barlow SemiBold" pitchFamily="34" charset="-120"/>
              </a:rPr>
              <a:t>Standard abonnemang</a:t>
            </a:r>
            <a:endParaRPr lang="sv-SE" sz="1100" dirty="0">
              <a:solidFill>
                <a:schemeClr val="bg1"/>
              </a:solidFill>
              <a:latin typeface="Barlow Light" pitchFamily="2" charset="77"/>
            </a:endParaRPr>
          </a:p>
        </p:txBody>
      </p:sp>
      <p:sp>
        <p:nvSpPr>
          <p:cNvPr id="47" name="Text 9">
            <a:extLst>
              <a:ext uri="{FF2B5EF4-FFF2-40B4-BE49-F238E27FC236}">
                <a16:creationId xmlns:a16="http://schemas.microsoft.com/office/drawing/2014/main" id="{7D4B9C77-CB33-E6B3-B3DC-5182B1017273}"/>
              </a:ext>
            </a:extLst>
          </p:cNvPr>
          <p:cNvSpPr/>
          <p:nvPr/>
        </p:nvSpPr>
        <p:spPr>
          <a:xfrm>
            <a:off x="418036" y="2465867"/>
            <a:ext cx="2808512" cy="2242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800"/>
              </a:lnSpc>
            </a:pPr>
            <a:r>
              <a:rPr lang="sv-SE" sz="1800" b="1" dirty="0">
                <a:solidFill>
                  <a:schemeClr val="tx1"/>
                </a:solidFill>
                <a:latin typeface="Barlow SemiBold" pitchFamily="2" charset="77"/>
                <a:ea typeface="Barlow SemiBold" pitchFamily="34" charset="-122"/>
                <a:cs typeface="Barlow SemiBold" pitchFamily="34" charset="-120"/>
              </a:rPr>
              <a:t>Installation &amp; Service</a:t>
            </a:r>
            <a:endParaRPr lang="sv-SE" sz="1800" b="1" dirty="0">
              <a:solidFill>
                <a:schemeClr val="tx1"/>
              </a:solidFill>
              <a:latin typeface="Barlow SemiBold" pitchFamily="2" charset="77"/>
            </a:endParaRPr>
          </a:p>
        </p:txBody>
      </p:sp>
      <p:sp>
        <p:nvSpPr>
          <p:cNvPr id="48" name="Text 10">
            <a:extLst>
              <a:ext uri="{FF2B5EF4-FFF2-40B4-BE49-F238E27FC236}">
                <a16:creationId xmlns:a16="http://schemas.microsoft.com/office/drawing/2014/main" id="{E1E97472-B510-0ECF-A082-33D0D297A437}"/>
              </a:ext>
            </a:extLst>
          </p:cNvPr>
          <p:cNvSpPr/>
          <p:nvPr/>
        </p:nvSpPr>
        <p:spPr>
          <a:xfrm>
            <a:off x="455072" y="2936006"/>
            <a:ext cx="242697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>
              <a:lnSpc>
                <a:spcPts val="1620"/>
              </a:lnSpc>
              <a:buClr>
                <a:srgbClr val="EF3153"/>
              </a:buClr>
              <a:buSzPct val="150000"/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latin typeface="Barlow Regular" pitchFamily="34" charset="0"/>
                <a:ea typeface="Barlow Regular" pitchFamily="34" charset="-122"/>
                <a:cs typeface="Barlow Regular" pitchFamily="34" charset="-120"/>
              </a:rPr>
              <a:t>Installation av elbilsladdare</a:t>
            </a:r>
          </a:p>
        </p:txBody>
      </p:sp>
      <p:sp>
        <p:nvSpPr>
          <p:cNvPr id="49" name="Text 11">
            <a:extLst>
              <a:ext uri="{FF2B5EF4-FFF2-40B4-BE49-F238E27FC236}">
                <a16:creationId xmlns:a16="http://schemas.microsoft.com/office/drawing/2014/main" id="{E37CAC44-DD8D-A22E-FE6D-C1ADD94659FD}"/>
              </a:ext>
            </a:extLst>
          </p:cNvPr>
          <p:cNvSpPr/>
          <p:nvPr/>
        </p:nvSpPr>
        <p:spPr>
          <a:xfrm>
            <a:off x="455073" y="3183656"/>
            <a:ext cx="2371724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>
              <a:lnSpc>
                <a:spcPts val="1620"/>
              </a:lnSpc>
              <a:buClr>
                <a:srgbClr val="EF3153"/>
              </a:buClr>
              <a:buSzPct val="150000"/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latin typeface="Barlow Regular" pitchFamily="34" charset="0"/>
                <a:ea typeface="Barlow Regular" pitchFamily="34" charset="-122"/>
                <a:cs typeface="Barlow Regular" pitchFamily="34" charset="-120"/>
              </a:rPr>
              <a:t>Garanti efter installation</a:t>
            </a:r>
          </a:p>
        </p:txBody>
      </p:sp>
      <p:sp>
        <p:nvSpPr>
          <p:cNvPr id="50" name="Text 12">
            <a:extLst>
              <a:ext uri="{FF2B5EF4-FFF2-40B4-BE49-F238E27FC236}">
                <a16:creationId xmlns:a16="http://schemas.microsoft.com/office/drawing/2014/main" id="{2C939189-CA15-C5DD-7231-01E6B695A630}"/>
              </a:ext>
            </a:extLst>
          </p:cNvPr>
          <p:cNvSpPr/>
          <p:nvPr/>
        </p:nvSpPr>
        <p:spPr>
          <a:xfrm>
            <a:off x="455073" y="3431306"/>
            <a:ext cx="2371723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>
              <a:lnSpc>
                <a:spcPts val="1620"/>
              </a:lnSpc>
              <a:buClr>
                <a:srgbClr val="EF3153"/>
              </a:buClr>
              <a:buSzPct val="150000"/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latin typeface="Barlow Regular" pitchFamily="34" charset="0"/>
                <a:ea typeface="Barlow Regular" pitchFamily="34" charset="-122"/>
                <a:cs typeface="Barlow Regular" pitchFamily="34" charset="-120"/>
              </a:rPr>
              <a:t>Årlig kontroll och underhåll</a:t>
            </a:r>
          </a:p>
        </p:txBody>
      </p:sp>
      <p:sp>
        <p:nvSpPr>
          <p:cNvPr id="51" name="Text 13">
            <a:extLst>
              <a:ext uri="{FF2B5EF4-FFF2-40B4-BE49-F238E27FC236}">
                <a16:creationId xmlns:a16="http://schemas.microsoft.com/office/drawing/2014/main" id="{4385B158-6A98-3A9A-8583-6122DBD3FB8E}"/>
              </a:ext>
            </a:extLst>
          </p:cNvPr>
          <p:cNvSpPr/>
          <p:nvPr/>
        </p:nvSpPr>
        <p:spPr>
          <a:xfrm>
            <a:off x="486968" y="4019214"/>
            <a:ext cx="1962150" cy="323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550"/>
              </a:lnSpc>
            </a:pPr>
            <a:r>
              <a:rPr lang="sv-SE" sz="1600" b="0" i="0" dirty="0">
                <a:solidFill>
                  <a:schemeClr val="tx1"/>
                </a:solidFill>
                <a:latin typeface="Barlow SemiBold" pitchFamily="34" charset="0"/>
                <a:ea typeface="Barlow SemiBold" pitchFamily="34" charset="-122"/>
                <a:cs typeface="Barlow SemiBold" pitchFamily="34" charset="-120"/>
              </a:rPr>
              <a:t>Pris: xx,-</a:t>
            </a:r>
            <a:endParaRPr lang="sv-SE" sz="1800" dirty="0">
              <a:solidFill>
                <a:schemeClr val="tx1"/>
              </a:solidFill>
            </a:endParaRPr>
          </a:p>
        </p:txBody>
      </p:sp>
      <p:sp>
        <p:nvSpPr>
          <p:cNvPr id="53" name="Text 12">
            <a:extLst>
              <a:ext uri="{FF2B5EF4-FFF2-40B4-BE49-F238E27FC236}">
                <a16:creationId xmlns:a16="http://schemas.microsoft.com/office/drawing/2014/main" id="{BE4E174B-34AA-F523-54C5-FB367B67BDD9}"/>
              </a:ext>
            </a:extLst>
          </p:cNvPr>
          <p:cNvSpPr/>
          <p:nvPr/>
        </p:nvSpPr>
        <p:spPr>
          <a:xfrm>
            <a:off x="455072" y="3681355"/>
            <a:ext cx="2371723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>
              <a:lnSpc>
                <a:spcPts val="1620"/>
              </a:lnSpc>
              <a:buClr>
                <a:srgbClr val="EF3153"/>
              </a:buClr>
              <a:buSzPct val="150000"/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  <a:latin typeface="Barlow Regular" pitchFamily="34" charset="0"/>
                <a:ea typeface="Barlow Regular" pitchFamily="34" charset="-122"/>
                <a:cs typeface="Barlow Regular" pitchFamily="34" charset="-120"/>
              </a:rPr>
              <a:t>Projektering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D76DB2-E98E-8E96-0C8A-6857106AFEC5}"/>
              </a:ext>
            </a:extLst>
          </p:cNvPr>
          <p:cNvSpPr txBox="1"/>
          <p:nvPr/>
        </p:nvSpPr>
        <p:spPr>
          <a:xfrm>
            <a:off x="198488" y="9518449"/>
            <a:ext cx="649173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 err="1">
                <a:solidFill>
                  <a:schemeClr val="tx1"/>
                </a:solidFill>
                <a:effectLst/>
                <a:latin typeface="Barlow" pitchFamily="2" charset="77"/>
              </a:rPr>
              <a:t>xxxxxxxxxx</a:t>
            </a:r>
            <a:r>
              <a:rPr lang="en-GB" sz="1200" dirty="0">
                <a:solidFill>
                  <a:schemeClr val="tx1"/>
                </a:solidFill>
                <a:effectLst/>
                <a:latin typeface="Barlow" pitchFamily="2" charset="77"/>
              </a:rPr>
              <a:t> AB   |    </a:t>
            </a:r>
            <a:r>
              <a:rPr lang="en-GB" sz="1200" dirty="0" err="1">
                <a:solidFill>
                  <a:schemeClr val="tx1"/>
                </a:solidFill>
                <a:effectLst/>
                <a:latin typeface="Barlow" pitchFamily="2" charset="77"/>
              </a:rPr>
              <a:t>tlf</a:t>
            </a:r>
            <a:r>
              <a:rPr lang="en-GB" sz="1200" dirty="0">
                <a:solidFill>
                  <a:schemeClr val="tx1"/>
                </a:solidFill>
                <a:effectLst/>
                <a:latin typeface="Barlow" pitchFamily="2" charset="77"/>
              </a:rPr>
              <a:t>: </a:t>
            </a:r>
            <a:r>
              <a:rPr lang="en-GB" sz="1200" dirty="0" err="1">
                <a:solidFill>
                  <a:schemeClr val="tx1"/>
                </a:solidFill>
                <a:effectLst/>
                <a:latin typeface="Barlow" pitchFamily="2" charset="77"/>
              </a:rPr>
              <a:t>xxxxxxx</a:t>
            </a:r>
            <a:r>
              <a:rPr lang="en-GB" sz="1200" dirty="0">
                <a:solidFill>
                  <a:schemeClr val="tx1"/>
                </a:solidFill>
                <a:latin typeface="Barlow" pitchFamily="2" charset="77"/>
              </a:rPr>
              <a:t>    |    </a:t>
            </a:r>
            <a:r>
              <a:rPr lang="en-GB" sz="1200" dirty="0">
                <a:solidFill>
                  <a:schemeClr val="tx1"/>
                </a:solidFill>
                <a:latin typeface="Barlow" pitchFamily="2" charset="77"/>
                <a:hlinkClick r:id="rId3"/>
              </a:rPr>
              <a:t>email@xxxxxx.com</a:t>
            </a:r>
            <a:r>
              <a:rPr lang="en-GB" sz="1200" dirty="0">
                <a:solidFill>
                  <a:schemeClr val="tx1"/>
                </a:solidFill>
                <a:latin typeface="Barlow" pitchFamily="2" charset="77"/>
              </a:rPr>
              <a:t>    |     </a:t>
            </a:r>
            <a:r>
              <a:rPr lang="en-GB" sz="1200" dirty="0" err="1">
                <a:solidFill>
                  <a:schemeClr val="tx1"/>
                </a:solidFill>
                <a:latin typeface="Barlow" pitchFamily="2" charset="77"/>
              </a:rPr>
              <a:t>xxxxxxxxxx.com</a:t>
            </a:r>
            <a:endParaRPr lang="en-NO" sz="1200" dirty="0">
              <a:solidFill>
                <a:schemeClr val="tx1"/>
              </a:solidFill>
              <a:latin typeface="Barlow" pitchFamily="2" charset="77"/>
            </a:endParaRPr>
          </a:p>
        </p:txBody>
      </p:sp>
      <p:sp>
        <p:nvSpPr>
          <p:cNvPr id="2" name="Text 10">
            <a:extLst>
              <a:ext uri="{FF2B5EF4-FFF2-40B4-BE49-F238E27FC236}">
                <a16:creationId xmlns:a16="http://schemas.microsoft.com/office/drawing/2014/main" id="{60FF6F0B-C78A-6F38-D166-EAC22BC4BCB6}"/>
              </a:ext>
            </a:extLst>
          </p:cNvPr>
          <p:cNvSpPr/>
          <p:nvPr/>
        </p:nvSpPr>
        <p:spPr>
          <a:xfrm>
            <a:off x="3678879" y="7501045"/>
            <a:ext cx="2686751" cy="20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>
              <a:lnSpc>
                <a:spcPts val="1620"/>
              </a:lnSpc>
              <a:buClr>
                <a:srgbClr val="EF3153"/>
              </a:buClr>
              <a:buSzPct val="150000"/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latin typeface="Barlow Regular" pitchFamily="34" charset="0"/>
                <a:ea typeface="Barlow Regular" pitchFamily="34" charset="-122"/>
                <a:cs typeface="Barlow Regular" pitchFamily="34" charset="-120"/>
              </a:rPr>
              <a:t>Faktura- och debiteringslösning</a:t>
            </a:r>
          </a:p>
        </p:txBody>
      </p:sp>
      <p:sp>
        <p:nvSpPr>
          <p:cNvPr id="5" name="Text 11">
            <a:extLst>
              <a:ext uri="{FF2B5EF4-FFF2-40B4-BE49-F238E27FC236}">
                <a16:creationId xmlns:a16="http://schemas.microsoft.com/office/drawing/2014/main" id="{5913DA32-066D-E46E-883A-3D3A3A77A1EB}"/>
              </a:ext>
            </a:extLst>
          </p:cNvPr>
          <p:cNvSpPr/>
          <p:nvPr/>
        </p:nvSpPr>
        <p:spPr>
          <a:xfrm>
            <a:off x="3678881" y="7748695"/>
            <a:ext cx="2371724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>
              <a:lnSpc>
                <a:spcPts val="1620"/>
              </a:lnSpc>
              <a:buClr>
                <a:srgbClr val="EF3153"/>
              </a:buClr>
              <a:buSzPct val="150000"/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latin typeface="Barlow" pitchFamily="2" charset="77"/>
                <a:ea typeface="Barlow Regular" pitchFamily="34" charset="-122"/>
                <a:cs typeface="Barlow Regular" pitchFamily="34" charset="-120"/>
              </a:rPr>
              <a:t>Spotpris och lastbalansering</a:t>
            </a:r>
          </a:p>
        </p:txBody>
      </p:sp>
      <p:sp>
        <p:nvSpPr>
          <p:cNvPr id="6" name="Text 12">
            <a:extLst>
              <a:ext uri="{FF2B5EF4-FFF2-40B4-BE49-F238E27FC236}">
                <a16:creationId xmlns:a16="http://schemas.microsoft.com/office/drawing/2014/main" id="{2E867937-B79D-B93F-CB53-F085444B8AA2}"/>
              </a:ext>
            </a:extLst>
          </p:cNvPr>
          <p:cNvSpPr/>
          <p:nvPr/>
        </p:nvSpPr>
        <p:spPr>
          <a:xfrm>
            <a:off x="3678881" y="7996345"/>
            <a:ext cx="2371723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>
              <a:lnSpc>
                <a:spcPts val="1620"/>
              </a:lnSpc>
              <a:buClr>
                <a:srgbClr val="EF3153"/>
              </a:buClr>
              <a:buSzPct val="150000"/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latin typeface="Barlow" pitchFamily="2" charset="77"/>
                <a:ea typeface="Barlow Regular" pitchFamily="34" charset="-122"/>
                <a:cs typeface="Barlow Regular" pitchFamily="34" charset="-120"/>
              </a:rPr>
              <a:t>OCPP 2.0.1-certifierad</a:t>
            </a:r>
          </a:p>
        </p:txBody>
      </p:sp>
      <p:sp>
        <p:nvSpPr>
          <p:cNvPr id="7" name="Text 12">
            <a:extLst>
              <a:ext uri="{FF2B5EF4-FFF2-40B4-BE49-F238E27FC236}">
                <a16:creationId xmlns:a16="http://schemas.microsoft.com/office/drawing/2014/main" id="{D2F3DF76-DBCD-3044-33C6-D5EA56455C7C}"/>
              </a:ext>
            </a:extLst>
          </p:cNvPr>
          <p:cNvSpPr/>
          <p:nvPr/>
        </p:nvSpPr>
        <p:spPr>
          <a:xfrm>
            <a:off x="3678880" y="8246394"/>
            <a:ext cx="3011345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171450" indent="-171450">
              <a:lnSpc>
                <a:spcPts val="1620"/>
              </a:lnSpc>
              <a:buClr>
                <a:srgbClr val="EF3153"/>
              </a:buClr>
              <a:buSzPct val="150000"/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  <a:latin typeface="Barlow" pitchFamily="2" charset="77"/>
                <a:ea typeface="Barlow Regular" pitchFamily="34" charset="-122"/>
                <a:cs typeface="Barlow Regular" pitchFamily="34" charset="-120"/>
              </a:rPr>
              <a:t>Slutkundssupport alla dagar (07:23)</a:t>
            </a:r>
          </a:p>
          <a:p>
            <a:pPr marL="171450" indent="-171450">
              <a:lnSpc>
                <a:spcPts val="1620"/>
              </a:lnSpc>
              <a:buClr>
                <a:srgbClr val="EF3153"/>
              </a:buClr>
              <a:buSzPct val="150000"/>
              <a:buFont typeface="Arial" panose="020B0604020202020204" pitchFamily="34" charset="0"/>
              <a:buChar char="•"/>
            </a:pPr>
            <a:endParaRPr lang="sv-SE" dirty="0">
              <a:solidFill>
                <a:schemeClr val="bg1"/>
              </a:solidFill>
              <a:latin typeface="Barlow Regular" pitchFamily="34" charset="0"/>
              <a:ea typeface="Barlow Regular" pitchFamily="34" charset="-122"/>
              <a:cs typeface="Barlow Regular" pitchFamily="34" charset="-120"/>
            </a:endParaRPr>
          </a:p>
        </p:txBody>
      </p:sp>
      <p:pic>
        <p:nvPicPr>
          <p:cNvPr id="9" name="Picture 2" descr="Car Charge Sverige AB | Danderyd">
            <a:extLst>
              <a:ext uri="{FF2B5EF4-FFF2-40B4-BE49-F238E27FC236}">
                <a16:creationId xmlns:a16="http://schemas.microsoft.com/office/drawing/2014/main" id="{3452433E-CE68-305A-4E6D-92532D20A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324" y="97866"/>
            <a:ext cx="1270794" cy="127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02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check_red">
            <a:extLst>
              <a:ext uri="{FF2B5EF4-FFF2-40B4-BE49-F238E27FC236}">
                <a16:creationId xmlns:a16="http://schemas.microsoft.com/office/drawing/2014/main" id="{A44B17E5-28AA-B959-88DF-A83D6BABF4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4800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O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521396-A679-8381-AE8D-C042F4A74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996650" cy="9907588"/>
          </a:xfrm>
          <a:prstGeom prst="rect">
            <a:avLst/>
          </a:prstGeom>
        </p:spPr>
      </p:pic>
      <p:sp>
        <p:nvSpPr>
          <p:cNvPr id="5" name="Text 13">
            <a:extLst>
              <a:ext uri="{FF2B5EF4-FFF2-40B4-BE49-F238E27FC236}">
                <a16:creationId xmlns:a16="http://schemas.microsoft.com/office/drawing/2014/main" id="{5A862621-95B5-8E6D-B074-EE2101D42721}"/>
              </a:ext>
            </a:extLst>
          </p:cNvPr>
          <p:cNvSpPr/>
          <p:nvPr/>
        </p:nvSpPr>
        <p:spPr>
          <a:xfrm>
            <a:off x="2813710" y="8924585"/>
            <a:ext cx="1535380" cy="3562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2550"/>
              </a:lnSpc>
            </a:pPr>
            <a:r>
              <a:rPr lang="sv-SE" sz="1200" b="1" dirty="0">
                <a:solidFill>
                  <a:schemeClr val="tx1"/>
                </a:solidFill>
                <a:latin typeface="Barlow" pitchFamily="2" charset="77"/>
                <a:ea typeface="Barlow SemiBold" pitchFamily="34" charset="-122"/>
                <a:cs typeface="Barlow SemiBold" pitchFamily="34" charset="-120"/>
              </a:rPr>
              <a:t>SEK 58,-</a:t>
            </a:r>
          </a:p>
        </p:txBody>
      </p:sp>
      <p:sp>
        <p:nvSpPr>
          <p:cNvPr id="6" name="Text 13">
            <a:extLst>
              <a:ext uri="{FF2B5EF4-FFF2-40B4-BE49-F238E27FC236}">
                <a16:creationId xmlns:a16="http://schemas.microsoft.com/office/drawing/2014/main" id="{CB864155-E87F-9D6E-0B79-3668F838E5A5}"/>
              </a:ext>
            </a:extLst>
          </p:cNvPr>
          <p:cNvSpPr/>
          <p:nvPr/>
        </p:nvSpPr>
        <p:spPr>
          <a:xfrm>
            <a:off x="4713268" y="8924584"/>
            <a:ext cx="1535380" cy="3562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2550"/>
              </a:lnSpc>
            </a:pPr>
            <a:r>
              <a:rPr lang="sv-SE" sz="1200" b="1" dirty="0">
                <a:solidFill>
                  <a:schemeClr val="tx1"/>
                </a:solidFill>
                <a:latin typeface="Barlow" pitchFamily="2" charset="77"/>
                <a:ea typeface="Barlow SemiBold" pitchFamily="34" charset="-122"/>
                <a:cs typeface="Barlow SemiBold" pitchFamily="34" charset="-120"/>
              </a:rPr>
              <a:t>SEK 58,-</a:t>
            </a:r>
          </a:p>
        </p:txBody>
      </p:sp>
    </p:spTree>
    <p:extLst>
      <p:ext uri="{BB962C8B-B14F-4D97-AF65-F5344CB8AC3E}">
        <p14:creationId xmlns:p14="http://schemas.microsoft.com/office/powerpoint/2010/main" val="184690968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C52EC53C6B484DA532F7EA4B36DD20" ma:contentTypeVersion="14" ma:contentTypeDescription="Create a new document." ma:contentTypeScope="" ma:versionID="4826e4329c2bea0c60cdb87df91cd7a6">
  <xsd:schema xmlns:xsd="http://www.w3.org/2001/XMLSchema" xmlns:xs="http://www.w3.org/2001/XMLSchema" xmlns:p="http://schemas.microsoft.com/office/2006/metadata/properties" xmlns:ns2="6b9f6e23-8bea-4e57-9192-b8c7e218a494" xmlns:ns3="1d7cf775-6ec5-400e-888d-c770f479f963" targetNamespace="http://schemas.microsoft.com/office/2006/metadata/properties" ma:root="true" ma:fieldsID="b51bf2a92f092be7c1ce8f8ee7a4719f" ns2:_="" ns3:_="">
    <xsd:import namespace="6b9f6e23-8bea-4e57-9192-b8c7e218a494"/>
    <xsd:import namespace="1d7cf775-6ec5-400e-888d-c770f479f9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9f6e23-8bea-4e57-9192-b8c7e218a4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adcb0a2c-e9d1-4486-82ef-dde00d7f32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7cf775-6ec5-400e-888d-c770f479f963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d07b3ccb-eddd-4f15-aa11-24ca89764d9f}" ma:internalName="TaxCatchAll" ma:showField="CatchAllData" ma:web="1d7cf775-6ec5-400e-888d-c770f479f9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7cf775-6ec5-400e-888d-c770f479f963" xsi:nil="true"/>
    <lcf76f155ced4ddcb4097134ff3c332f xmlns="6b9f6e23-8bea-4e57-9192-b8c7e218a494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8C3B85-8D96-441D-A68E-F01CDD3516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9f6e23-8bea-4e57-9192-b8c7e218a494"/>
    <ds:schemaRef ds:uri="1d7cf775-6ec5-400e-888d-c770f479f9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0E8A512-E69B-4415-A1F6-141FEE50903D}">
  <ds:schemaRefs>
    <ds:schemaRef ds:uri="1d7cf775-6ec5-400e-888d-c770f479f963"/>
    <ds:schemaRef ds:uri="http://schemas.microsoft.com/office/2006/documentManagement/types"/>
    <ds:schemaRef ds:uri="http://purl.org/dc/terms/"/>
    <ds:schemaRef ds:uri="http://www.w3.org/XML/1998/namespace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6b9f6e23-8bea-4e57-9192-b8c7e218a494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D4F8851B-0748-4094-B436-2760B652C4E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8956</TotalTime>
  <Words>124</Words>
  <Application>Microsoft Office PowerPoint</Application>
  <PresentationFormat>Egendefinert</PresentationFormat>
  <Paragraphs>32</Paragraphs>
  <Slides>3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</vt:i4>
      </vt:variant>
    </vt:vector>
  </HeadingPairs>
  <TitlesOfParts>
    <vt:vector size="9" baseType="lpstr">
      <vt:lpstr>Barlow SemiBold</vt:lpstr>
      <vt:lpstr>Arial</vt:lpstr>
      <vt:lpstr>Barlow Light</vt:lpstr>
      <vt:lpstr>Barlow</vt:lpstr>
      <vt:lpstr>Barlow Regular</vt:lpstr>
      <vt:lpstr>Simple Light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Наталія Губіна</dc:creator>
  <cp:lastModifiedBy>Emil Stordahl</cp:lastModifiedBy>
  <cp:revision>84</cp:revision>
  <dcterms:modified xsi:type="dcterms:W3CDTF">2024-09-17T08:28:12Z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0x010100B8C52EC53C6B484DA532F7EA4B36DD20</vt:lpwstr>
  </property>
  <property fmtid="{D5CDD505-2E9C-101B-9397-08002B2CF9AE}" pid="3" name="MediaServiceImageTags">
    <vt:lpwstr/>
  </property>
</Properties>
</file>